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9" r:id="rId1"/>
  </p:sldMasterIdLst>
  <p:sldIdLst>
    <p:sldId id="367" r:id="rId2"/>
    <p:sldId id="256" r:id="rId3"/>
    <p:sldId id="369" r:id="rId4"/>
    <p:sldId id="370" r:id="rId5"/>
    <p:sldId id="347" r:id="rId6"/>
    <p:sldId id="355" r:id="rId7"/>
    <p:sldId id="366" r:id="rId8"/>
    <p:sldId id="36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AA06"/>
    <a:srgbClr val="3A322C"/>
    <a:srgbClr val="000000"/>
    <a:srgbClr val="E4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0" autoAdjust="0"/>
    <p:restoredTop sz="94660"/>
  </p:normalViewPr>
  <p:slideViewPr>
    <p:cSldViewPr snapToGrid="0">
      <p:cViewPr varScale="1">
        <p:scale>
          <a:sx n="91" d="100"/>
          <a:sy n="91" d="100"/>
        </p:scale>
        <p:origin x="16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8DA0A-186F-628E-185C-928833A2BFD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7149F1-B289-3055-7858-17B2F029E0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0657DA9-DE21-114F-E86B-550DB1B5E3BD}"/>
              </a:ext>
            </a:extLst>
          </p:cNvPr>
          <p:cNvSpPr>
            <a:spLocks noGrp="1"/>
          </p:cNvSpPr>
          <p:nvPr>
            <p:ph type="dt" sz="half" idx="10"/>
          </p:nvPr>
        </p:nvSpPr>
        <p:spPr/>
        <p:txBody>
          <a:bodyPr/>
          <a:lstStyle/>
          <a:p>
            <a:fld id="{E52D3781-A38D-4D33-B0A1-29466F3B6F6A}" type="datetimeFigureOut">
              <a:rPr lang="en-US" smtClean="0"/>
              <a:t>2/16/2026</a:t>
            </a:fld>
            <a:endParaRPr lang="en-US"/>
          </a:p>
        </p:txBody>
      </p:sp>
      <p:sp>
        <p:nvSpPr>
          <p:cNvPr id="5" name="Footer Placeholder 4">
            <a:extLst>
              <a:ext uri="{FF2B5EF4-FFF2-40B4-BE49-F238E27FC236}">
                <a16:creationId xmlns:a16="http://schemas.microsoft.com/office/drawing/2014/main" id="{44E96DD7-B94B-C7FB-CC28-23637976CF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E5929B-D561-F2EC-30CA-BF8D7ED98D40}"/>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140210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F4CB3-BE7D-6AE0-7B88-618E1980E9C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B2FD980-1ED2-307D-E080-67C03D4366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6D5C89-12BE-A78D-0995-241332D869A9}"/>
              </a:ext>
            </a:extLst>
          </p:cNvPr>
          <p:cNvSpPr>
            <a:spLocks noGrp="1"/>
          </p:cNvSpPr>
          <p:nvPr>
            <p:ph type="dt" sz="half" idx="10"/>
          </p:nvPr>
        </p:nvSpPr>
        <p:spPr/>
        <p:txBody>
          <a:bodyPr/>
          <a:lstStyle/>
          <a:p>
            <a:fld id="{E52D3781-A38D-4D33-B0A1-29466F3B6F6A}" type="datetimeFigureOut">
              <a:rPr lang="en-US" smtClean="0"/>
              <a:t>2/16/2026</a:t>
            </a:fld>
            <a:endParaRPr lang="en-US"/>
          </a:p>
        </p:txBody>
      </p:sp>
      <p:sp>
        <p:nvSpPr>
          <p:cNvPr id="5" name="Footer Placeholder 4">
            <a:extLst>
              <a:ext uri="{FF2B5EF4-FFF2-40B4-BE49-F238E27FC236}">
                <a16:creationId xmlns:a16="http://schemas.microsoft.com/office/drawing/2014/main" id="{C42B500F-993C-43AC-D43B-0FB6055A5E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9275A9-6BC6-9A01-6061-EB41E2C664AA}"/>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6773403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723D9DE-2D45-F359-7F54-B381C538118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0AC7B88-EC18-F390-90AE-93E6807DF5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6F5267-BDDB-9E72-F6E8-8FFFE4830BF1}"/>
              </a:ext>
            </a:extLst>
          </p:cNvPr>
          <p:cNvSpPr>
            <a:spLocks noGrp="1"/>
          </p:cNvSpPr>
          <p:nvPr>
            <p:ph type="dt" sz="half" idx="10"/>
          </p:nvPr>
        </p:nvSpPr>
        <p:spPr/>
        <p:txBody>
          <a:bodyPr/>
          <a:lstStyle/>
          <a:p>
            <a:fld id="{E52D3781-A38D-4D33-B0A1-29466F3B6F6A}" type="datetimeFigureOut">
              <a:rPr lang="en-US" smtClean="0"/>
              <a:t>2/16/2026</a:t>
            </a:fld>
            <a:endParaRPr lang="en-US"/>
          </a:p>
        </p:txBody>
      </p:sp>
      <p:sp>
        <p:nvSpPr>
          <p:cNvPr id="5" name="Footer Placeholder 4">
            <a:extLst>
              <a:ext uri="{FF2B5EF4-FFF2-40B4-BE49-F238E27FC236}">
                <a16:creationId xmlns:a16="http://schemas.microsoft.com/office/drawing/2014/main" id="{093D248C-2BCD-6F8F-3F20-3FE5982E9F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2E9E5F-3DD0-F013-D566-A45BEC698D0F}"/>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131223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19A43-5E37-F535-3721-EEC35FE1ABB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CE4984-BBA0-4B6A-460F-B03127D97C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9F9F2E-E6D4-C45F-A146-D297D89C7224}"/>
              </a:ext>
            </a:extLst>
          </p:cNvPr>
          <p:cNvSpPr>
            <a:spLocks noGrp="1"/>
          </p:cNvSpPr>
          <p:nvPr>
            <p:ph type="dt" sz="half" idx="10"/>
          </p:nvPr>
        </p:nvSpPr>
        <p:spPr/>
        <p:txBody>
          <a:bodyPr/>
          <a:lstStyle/>
          <a:p>
            <a:fld id="{E52D3781-A38D-4D33-B0A1-29466F3B6F6A}" type="datetimeFigureOut">
              <a:rPr lang="en-US" smtClean="0"/>
              <a:t>2/16/2026</a:t>
            </a:fld>
            <a:endParaRPr lang="en-US"/>
          </a:p>
        </p:txBody>
      </p:sp>
      <p:sp>
        <p:nvSpPr>
          <p:cNvPr id="5" name="Footer Placeholder 4">
            <a:extLst>
              <a:ext uri="{FF2B5EF4-FFF2-40B4-BE49-F238E27FC236}">
                <a16:creationId xmlns:a16="http://schemas.microsoft.com/office/drawing/2014/main" id="{6C2E9FDF-229F-674F-AABA-038793C841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C3C9E4-52A1-3A30-495D-A9606F2BC4E6}"/>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370704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DCF94-98FF-AC10-E9A4-8DA77093A32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D06F9F6-5BD0-449C-697A-C8EBC236D6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326BDCF-A6F7-A621-E9DB-492EB9121051}"/>
              </a:ext>
            </a:extLst>
          </p:cNvPr>
          <p:cNvSpPr>
            <a:spLocks noGrp="1"/>
          </p:cNvSpPr>
          <p:nvPr>
            <p:ph type="dt" sz="half" idx="10"/>
          </p:nvPr>
        </p:nvSpPr>
        <p:spPr/>
        <p:txBody>
          <a:bodyPr/>
          <a:lstStyle/>
          <a:p>
            <a:fld id="{E52D3781-A38D-4D33-B0A1-29466F3B6F6A}" type="datetimeFigureOut">
              <a:rPr lang="en-US" smtClean="0"/>
              <a:t>2/16/2026</a:t>
            </a:fld>
            <a:endParaRPr lang="en-US"/>
          </a:p>
        </p:txBody>
      </p:sp>
      <p:sp>
        <p:nvSpPr>
          <p:cNvPr id="5" name="Footer Placeholder 4">
            <a:extLst>
              <a:ext uri="{FF2B5EF4-FFF2-40B4-BE49-F238E27FC236}">
                <a16:creationId xmlns:a16="http://schemas.microsoft.com/office/drawing/2014/main" id="{96A04E92-8B40-ADCA-12FF-7E72D6FE3D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8F513E-01DC-2C2F-BDE1-D47D50331057}"/>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2557042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AE532-222B-1C5F-B00E-68C0B6BAA8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B74A05-2D26-4E76-3EE9-54A04F83437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69AB5BD-FB8C-B870-0722-5F49B51D258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666CF2-F532-AB09-55E8-427AF861544B}"/>
              </a:ext>
            </a:extLst>
          </p:cNvPr>
          <p:cNvSpPr>
            <a:spLocks noGrp="1"/>
          </p:cNvSpPr>
          <p:nvPr>
            <p:ph type="dt" sz="half" idx="10"/>
          </p:nvPr>
        </p:nvSpPr>
        <p:spPr/>
        <p:txBody>
          <a:bodyPr/>
          <a:lstStyle/>
          <a:p>
            <a:fld id="{E52D3781-A38D-4D33-B0A1-29466F3B6F6A}" type="datetimeFigureOut">
              <a:rPr lang="en-US" smtClean="0"/>
              <a:t>2/16/2026</a:t>
            </a:fld>
            <a:endParaRPr lang="en-US"/>
          </a:p>
        </p:txBody>
      </p:sp>
      <p:sp>
        <p:nvSpPr>
          <p:cNvPr id="6" name="Footer Placeholder 5">
            <a:extLst>
              <a:ext uri="{FF2B5EF4-FFF2-40B4-BE49-F238E27FC236}">
                <a16:creationId xmlns:a16="http://schemas.microsoft.com/office/drawing/2014/main" id="{C6FDEBC5-3B85-35F0-DBBB-43049B8550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2FAF85-131E-83FB-7AC9-9902F23E5ADE}"/>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247904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07250-007F-EA50-C5B6-336101B0AE3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588C345-FAC3-0F1B-9620-A0670E5F4A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65218BB-8F43-3430-8CF5-7858FE43A60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D3D9F80-3489-EF87-5913-E224B27AB2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5EA2719-375B-FEFB-177E-0FE40E147C0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7B55E70-A0DA-CE92-7A0B-D12484AAFBF7}"/>
              </a:ext>
            </a:extLst>
          </p:cNvPr>
          <p:cNvSpPr>
            <a:spLocks noGrp="1"/>
          </p:cNvSpPr>
          <p:nvPr>
            <p:ph type="dt" sz="half" idx="10"/>
          </p:nvPr>
        </p:nvSpPr>
        <p:spPr/>
        <p:txBody>
          <a:bodyPr/>
          <a:lstStyle/>
          <a:p>
            <a:fld id="{E52D3781-A38D-4D33-B0A1-29466F3B6F6A}" type="datetimeFigureOut">
              <a:rPr lang="en-US" smtClean="0"/>
              <a:t>2/16/2026</a:t>
            </a:fld>
            <a:endParaRPr lang="en-US"/>
          </a:p>
        </p:txBody>
      </p:sp>
      <p:sp>
        <p:nvSpPr>
          <p:cNvPr id="8" name="Footer Placeholder 7">
            <a:extLst>
              <a:ext uri="{FF2B5EF4-FFF2-40B4-BE49-F238E27FC236}">
                <a16:creationId xmlns:a16="http://schemas.microsoft.com/office/drawing/2014/main" id="{9A7556E9-6D77-3B69-05D9-C26782DBBDD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AD1E67B-549B-4C7E-FFF6-C92A1389DC70}"/>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332052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1241F-9F00-192A-6CCC-57E8342796D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5B7F867-91F3-A6B2-2444-51E84209565E}"/>
              </a:ext>
            </a:extLst>
          </p:cNvPr>
          <p:cNvSpPr>
            <a:spLocks noGrp="1"/>
          </p:cNvSpPr>
          <p:nvPr>
            <p:ph type="dt" sz="half" idx="10"/>
          </p:nvPr>
        </p:nvSpPr>
        <p:spPr/>
        <p:txBody>
          <a:bodyPr/>
          <a:lstStyle/>
          <a:p>
            <a:fld id="{E52D3781-A38D-4D33-B0A1-29466F3B6F6A}" type="datetimeFigureOut">
              <a:rPr lang="en-US" smtClean="0"/>
              <a:t>2/16/2026</a:t>
            </a:fld>
            <a:endParaRPr lang="en-US"/>
          </a:p>
        </p:txBody>
      </p:sp>
      <p:sp>
        <p:nvSpPr>
          <p:cNvPr id="4" name="Footer Placeholder 3">
            <a:extLst>
              <a:ext uri="{FF2B5EF4-FFF2-40B4-BE49-F238E27FC236}">
                <a16:creationId xmlns:a16="http://schemas.microsoft.com/office/drawing/2014/main" id="{F9E54587-A6F2-4611-37B8-832CA0DB7F0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AB5D61B-B413-2516-0AB0-EBB5FBAE1B51}"/>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811009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FBE1C-8D51-8B19-BC54-5CB9E0BBE635}"/>
              </a:ext>
            </a:extLst>
          </p:cNvPr>
          <p:cNvSpPr>
            <a:spLocks noGrp="1"/>
          </p:cNvSpPr>
          <p:nvPr>
            <p:ph type="dt" sz="half" idx="10"/>
          </p:nvPr>
        </p:nvSpPr>
        <p:spPr/>
        <p:txBody>
          <a:bodyPr/>
          <a:lstStyle/>
          <a:p>
            <a:fld id="{E52D3781-A38D-4D33-B0A1-29466F3B6F6A}" type="datetimeFigureOut">
              <a:rPr lang="en-US" smtClean="0"/>
              <a:t>2/16/2026</a:t>
            </a:fld>
            <a:endParaRPr lang="en-US"/>
          </a:p>
        </p:txBody>
      </p:sp>
      <p:sp>
        <p:nvSpPr>
          <p:cNvPr id="3" name="Footer Placeholder 2">
            <a:extLst>
              <a:ext uri="{FF2B5EF4-FFF2-40B4-BE49-F238E27FC236}">
                <a16:creationId xmlns:a16="http://schemas.microsoft.com/office/drawing/2014/main" id="{219FF749-E706-9CF7-C118-1B65837F70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79BF250-A919-38A6-7ABC-4648C043498C}"/>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673921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037AA-6D64-E991-3059-CAD0D64955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904EBCB-2B40-9DFF-01F4-050FA6B73A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D8CA4E1-25DD-43C6-6859-B794D28C8E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CDA803-7318-7DF6-004A-50E1A59CFFE0}"/>
              </a:ext>
            </a:extLst>
          </p:cNvPr>
          <p:cNvSpPr>
            <a:spLocks noGrp="1"/>
          </p:cNvSpPr>
          <p:nvPr>
            <p:ph type="dt" sz="half" idx="10"/>
          </p:nvPr>
        </p:nvSpPr>
        <p:spPr/>
        <p:txBody>
          <a:bodyPr/>
          <a:lstStyle/>
          <a:p>
            <a:fld id="{E52D3781-A38D-4D33-B0A1-29466F3B6F6A}" type="datetimeFigureOut">
              <a:rPr lang="en-US" smtClean="0"/>
              <a:t>2/16/2026</a:t>
            </a:fld>
            <a:endParaRPr lang="en-US"/>
          </a:p>
        </p:txBody>
      </p:sp>
      <p:sp>
        <p:nvSpPr>
          <p:cNvPr id="6" name="Footer Placeholder 5">
            <a:extLst>
              <a:ext uri="{FF2B5EF4-FFF2-40B4-BE49-F238E27FC236}">
                <a16:creationId xmlns:a16="http://schemas.microsoft.com/office/drawing/2014/main" id="{9FA6652F-7365-49C8-34E4-13C03340AA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2AB1C0-AEDC-82D5-8351-0B21294FD171}"/>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054754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2E673-1209-C377-C9C6-A77CC2E82C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3E05D44-CADE-256F-A392-5F98EF9EF2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7BB25F0-0213-3A73-1E95-B40DF10B96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1D8983-3AB4-CF1C-D986-8EFEAC52B83D}"/>
              </a:ext>
            </a:extLst>
          </p:cNvPr>
          <p:cNvSpPr>
            <a:spLocks noGrp="1"/>
          </p:cNvSpPr>
          <p:nvPr>
            <p:ph type="dt" sz="half" idx="10"/>
          </p:nvPr>
        </p:nvSpPr>
        <p:spPr/>
        <p:txBody>
          <a:bodyPr/>
          <a:lstStyle/>
          <a:p>
            <a:fld id="{E52D3781-A38D-4D33-B0A1-29466F3B6F6A}" type="datetimeFigureOut">
              <a:rPr lang="en-US" smtClean="0"/>
              <a:t>2/16/2026</a:t>
            </a:fld>
            <a:endParaRPr lang="en-US"/>
          </a:p>
        </p:txBody>
      </p:sp>
      <p:sp>
        <p:nvSpPr>
          <p:cNvPr id="6" name="Footer Placeholder 5">
            <a:extLst>
              <a:ext uri="{FF2B5EF4-FFF2-40B4-BE49-F238E27FC236}">
                <a16:creationId xmlns:a16="http://schemas.microsoft.com/office/drawing/2014/main" id="{09024205-50D8-EF3A-F418-1C6D0B7188A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CE25826-73A5-2F0A-24EE-E6CE653A473B}"/>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48759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6D08BF-7CA0-8205-7EC7-6C1234D444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222EE3B-87F6-BC06-ADCC-24D5BA87BA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CC43DB-3649-4AE8-FFE2-75CC47D02A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2D3781-A38D-4D33-B0A1-29466F3B6F6A}" type="datetimeFigureOut">
              <a:rPr lang="en-US" smtClean="0"/>
              <a:t>2/16/2026</a:t>
            </a:fld>
            <a:endParaRPr lang="en-US"/>
          </a:p>
        </p:txBody>
      </p:sp>
      <p:sp>
        <p:nvSpPr>
          <p:cNvPr id="5" name="Footer Placeholder 4">
            <a:extLst>
              <a:ext uri="{FF2B5EF4-FFF2-40B4-BE49-F238E27FC236}">
                <a16:creationId xmlns:a16="http://schemas.microsoft.com/office/drawing/2014/main" id="{B9298A52-F75A-9A42-7E38-62F6D27276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1ECB735-ADC3-E993-2E54-DFEB631363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BB402C-8A13-45E7-8976-45E4B40A37D5}" type="slidenum">
              <a:rPr lang="en-US" smtClean="0"/>
              <a:t>‹#›</a:t>
            </a:fld>
            <a:endParaRPr lang="en-US"/>
          </a:p>
        </p:txBody>
      </p:sp>
    </p:spTree>
    <p:extLst>
      <p:ext uri="{BB962C8B-B14F-4D97-AF65-F5344CB8AC3E}">
        <p14:creationId xmlns:p14="http://schemas.microsoft.com/office/powerpoint/2010/main" val="937529326"/>
      </p:ext>
    </p:extLst>
  </p:cSld>
  <p:clrMap bg1="lt1" tx1="dk1" bg2="lt2" tx2="dk2" accent1="accent1" accent2="accent2" accent3="accent3" accent4="accent4" accent5="accent5" accent6="accent6" hlink="hlink" folHlink="folHlink"/>
  <p:sldLayoutIdLst>
    <p:sldLayoutId id="2147484030" r:id="rId1"/>
    <p:sldLayoutId id="2147484031" r:id="rId2"/>
    <p:sldLayoutId id="2147484032" r:id="rId3"/>
    <p:sldLayoutId id="2147484033" r:id="rId4"/>
    <p:sldLayoutId id="2147484034" r:id="rId5"/>
    <p:sldLayoutId id="2147484035" r:id="rId6"/>
    <p:sldLayoutId id="2147484036" r:id="rId7"/>
    <p:sldLayoutId id="2147484037" r:id="rId8"/>
    <p:sldLayoutId id="2147484038" r:id="rId9"/>
    <p:sldLayoutId id="2147484039" r:id="rId10"/>
    <p:sldLayoutId id="214748404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xhere.com/tr/photo/1196028"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kevsproreviews.blogspot.com/2011/08/" TargetMode="External"/><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hyperlink" Target="https://openclipart.org/detail/86905/cross_005" TargetMode="External"/><Relationship Id="rId5" Type="http://schemas.openxmlformats.org/officeDocument/2006/relationships/image" Target="../media/image3.png"/><Relationship Id="rId4" Type="http://schemas.openxmlformats.org/officeDocument/2006/relationships/hyperlink" Target="https://creativecommons.org/licenses/by-sa/3.0/"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pixabay.com/en/question-problem-think-thinking-622164/" TargetMode="External"/><Relationship Id="rId2" Type="http://schemas.openxmlformats.org/officeDocument/2006/relationships/image" Target="../media/image4.jpg"/><Relationship Id="rId1" Type="http://schemas.openxmlformats.org/officeDocument/2006/relationships/slideLayout" Target="../slideLayouts/slideLayout2.xml"/><Relationship Id="rId5" Type="http://schemas.openxmlformats.org/officeDocument/2006/relationships/hyperlink" Target="https://eva-lopez.blogspot.com/2011/04/" TargetMode="Externa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hyperlink" Target="https://pixabay.com/ko/%EC%98%88%EC%88%98-%EB%AF%BF%EC%9D%8C-%EA%B5%90%ED%9A%8C-%EA%B8%B0%EB%8F%85%EA%B5%90-%EC%A2%85%EA%B5%90-%EA%B7%B8%EB%A6%AC%EC%8A%A4%EB%8F%84-%ED%95%98%EB%82%98%EB%8B%98-%EC%8B%AD%EC%9E%90%EA%B0%80-653472/" TargetMode="External"/><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publicdomainpictures.net/en/view-image.php?image=163614&amp;picture=the-bible" TargetMode="External"/><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publicdomainpictures.net/en/view-image.php?image=9918&amp;picture=jesus-on-the-cross" TargetMode="External"/><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pxhere.com/zh/photo/340936" TargetMode="External"/><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publicdomainpictures.net/es/view-image.php?image=54433&amp;picture=praying-hands" TargetMode="External"/><Relationship Id="rId2" Type="http://schemas.openxmlformats.org/officeDocument/2006/relationships/image" Target="../media/image10.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CF9843B3-9651-35BA-3D0E-AD7C907D69E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571" t="9091" r="22728"/>
          <a:stretch>
            <a:fillRect/>
          </a:stretch>
        </p:blipFill>
        <p:spPr>
          <a:xfrm>
            <a:off x="4939698" y="10"/>
            <a:ext cx="7252302" cy="6857990"/>
          </a:xfrm>
          <a:prstGeom prst="rect">
            <a:avLst/>
          </a:prstGeom>
        </p:spPr>
      </p:pic>
      <p:sp>
        <p:nvSpPr>
          <p:cNvPr id="12" name="Rectangle 11">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AA9501F-31E3-3B4F-D3F6-236D1F36800B}"/>
              </a:ext>
            </a:extLst>
          </p:cNvPr>
          <p:cNvSpPr>
            <a:spLocks noGrp="1"/>
          </p:cNvSpPr>
          <p:nvPr>
            <p:ph idx="1"/>
          </p:nvPr>
        </p:nvSpPr>
        <p:spPr>
          <a:xfrm>
            <a:off x="492619" y="3961137"/>
            <a:ext cx="4023359" cy="1208141"/>
          </a:xfrm>
        </p:spPr>
        <p:txBody>
          <a:bodyPr vert="horz" lIns="91440" tIns="45720" rIns="91440" bIns="45720" rtlCol="0">
            <a:normAutofit fontScale="92500"/>
          </a:bodyPr>
          <a:lstStyle/>
          <a:p>
            <a:pPr marL="0" indent="0" algn="ctr">
              <a:buNone/>
            </a:pPr>
            <a:r>
              <a:rPr lang="zh-CN" altLang="en-US" sz="5400" b="1" dirty="0">
                <a:solidFill>
                  <a:srgbClr val="FF0000"/>
                </a:solidFill>
                <a:latin typeface="华文彩云" panose="02010800040101010101" pitchFamily="2" charset="-122"/>
                <a:ea typeface="华文彩云" panose="02010800040101010101" pitchFamily="2" charset="-122"/>
              </a:rPr>
              <a:t>新春主日证道</a:t>
            </a:r>
          </a:p>
        </p:txBody>
      </p:sp>
      <p:sp>
        <p:nvSpPr>
          <p:cNvPr id="14" name="Rectangle 13">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6" name="Rectangle 15">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33917E4A-71A9-D7D3-21BD-516BF6271D8B}"/>
              </a:ext>
            </a:extLst>
          </p:cNvPr>
          <p:cNvSpPr txBox="1"/>
          <p:nvPr/>
        </p:nvSpPr>
        <p:spPr>
          <a:xfrm>
            <a:off x="357077" y="220271"/>
            <a:ext cx="2387600" cy="646331"/>
          </a:xfrm>
          <a:prstGeom prst="rect">
            <a:avLst/>
          </a:prstGeom>
          <a:noFill/>
        </p:spPr>
        <p:txBody>
          <a:bodyPr wrap="square" rtlCol="0">
            <a:spAutoFit/>
          </a:bodyPr>
          <a:lstStyle/>
          <a:p>
            <a:r>
              <a:rPr lang="en-US" altLang="zh-CN" b="1" dirty="0"/>
              <a:t>2026</a:t>
            </a:r>
            <a:r>
              <a:rPr lang="zh-CN" altLang="en-US" b="1" dirty="0"/>
              <a:t>年</a:t>
            </a:r>
            <a:r>
              <a:rPr lang="en-US" altLang="zh-CN" b="1" dirty="0"/>
              <a:t>2</a:t>
            </a:r>
            <a:r>
              <a:rPr lang="zh-CN" altLang="en-US" b="1" dirty="0"/>
              <a:t>月</a:t>
            </a:r>
            <a:r>
              <a:rPr lang="en-US" altLang="zh-CN" b="1" dirty="0"/>
              <a:t>15</a:t>
            </a:r>
            <a:r>
              <a:rPr lang="zh-CN" altLang="en-US" b="1" dirty="0"/>
              <a:t>日</a:t>
            </a:r>
            <a:endParaRPr lang="en-US" altLang="zh-CN" b="1" dirty="0"/>
          </a:p>
          <a:p>
            <a:endParaRPr lang="zh-CN" altLang="en-US" dirty="0"/>
          </a:p>
        </p:txBody>
      </p:sp>
      <p:sp>
        <p:nvSpPr>
          <p:cNvPr id="7" name="Title 6">
            <a:extLst>
              <a:ext uri="{FF2B5EF4-FFF2-40B4-BE49-F238E27FC236}">
                <a16:creationId xmlns:a16="http://schemas.microsoft.com/office/drawing/2014/main" id="{DBF71FD1-B386-45DD-A0F9-BFD78FCAC21C}"/>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2738554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8BD8ACAB-E6DB-5B96-01D1-A4975901F1E4}"/>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11844" b="9042"/>
          <a:stretch>
            <a:fillRect/>
          </a:stretch>
        </p:blipFill>
        <p:spPr>
          <a:xfrm>
            <a:off x="6964680" y="10"/>
            <a:ext cx="5227320" cy="6857990"/>
          </a:xfrm>
          <a:prstGeom prst="rect">
            <a:avLst/>
          </a:prstGeom>
        </p:spPr>
      </p:pic>
      <p:sp>
        <p:nvSpPr>
          <p:cNvPr id="12" name="Rectangle 11">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0014057-5632-F01B-B6A1-BB2EC8ECC5B5}"/>
              </a:ext>
            </a:extLst>
          </p:cNvPr>
          <p:cNvSpPr>
            <a:spLocks noGrp="1"/>
          </p:cNvSpPr>
          <p:nvPr>
            <p:ph type="ctrTitle"/>
          </p:nvPr>
        </p:nvSpPr>
        <p:spPr>
          <a:xfrm>
            <a:off x="477980" y="1397670"/>
            <a:ext cx="6334299" cy="4942169"/>
          </a:xfrm>
        </p:spPr>
        <p:txBody>
          <a:bodyPr anchor="b">
            <a:normAutofit fontScale="90000"/>
          </a:bodyPr>
          <a:lstStyle/>
          <a:p>
            <a:pPr algn="l"/>
            <a:br>
              <a:rPr lang="en-US" altLang="zh-CN" sz="2300" b="1" dirty="0">
                <a:latin typeface="SimSun" panose="02010600030101010101" pitchFamily="2" charset="-122"/>
                <a:ea typeface="SimSun" panose="02010600030101010101" pitchFamily="2" charset="-122"/>
              </a:rPr>
            </a:br>
            <a:r>
              <a:rPr lang="zh-CN" altLang="en-US" sz="11100" b="1" dirty="0">
                <a:solidFill>
                  <a:srgbClr val="FF0000"/>
                </a:solidFill>
                <a:latin typeface="华文新魏" panose="02010800040101010101" pitchFamily="2" charset="-122"/>
                <a:ea typeface="华文新魏" panose="02010800040101010101" pitchFamily="2" charset="-122"/>
              </a:rPr>
              <a:t>除旧迎 新</a:t>
            </a:r>
            <a:br>
              <a:rPr lang="en-US" altLang="zh-CN" sz="11100" b="1" dirty="0">
                <a:latin typeface="SimSun" panose="02010600030101010101" pitchFamily="2" charset="-122"/>
                <a:ea typeface="SimSun" panose="02010600030101010101" pitchFamily="2" charset="-122"/>
              </a:rPr>
            </a:br>
            <a:r>
              <a:rPr lang="zh-CN" altLang="en-US" sz="4900" b="1" dirty="0">
                <a:latin typeface="SimSun" panose="02010600030101010101" pitchFamily="2" charset="-122"/>
                <a:ea typeface="SimSun" panose="02010600030101010101" pitchFamily="2" charset="-122"/>
              </a:rPr>
              <a:t> </a:t>
            </a:r>
            <a:br>
              <a:rPr lang="en-US" altLang="zh-CN" sz="4900" b="1" dirty="0">
                <a:latin typeface="SimSun" panose="02010600030101010101" pitchFamily="2" charset="-122"/>
                <a:ea typeface="SimSun" panose="02010600030101010101" pitchFamily="2" charset="-122"/>
              </a:rPr>
            </a:br>
            <a:r>
              <a:rPr lang="en-US" altLang="zh-CN" sz="4900" b="1" dirty="0">
                <a:solidFill>
                  <a:srgbClr val="002060"/>
                </a:solidFill>
                <a:latin typeface="SimSun" panose="02010600030101010101" pitchFamily="2" charset="-122"/>
                <a:ea typeface="SimSun" panose="02010600030101010101" pitchFamily="2" charset="-122"/>
              </a:rPr>
              <a:t>Leave the Old Behind </a:t>
            </a:r>
            <a:br>
              <a:rPr lang="en-US" altLang="zh-CN" sz="4900" b="1" dirty="0">
                <a:solidFill>
                  <a:srgbClr val="002060"/>
                </a:solidFill>
                <a:latin typeface="SimSun" panose="02010600030101010101" pitchFamily="2" charset="-122"/>
                <a:ea typeface="SimSun" panose="02010600030101010101" pitchFamily="2" charset="-122"/>
              </a:rPr>
            </a:br>
            <a:r>
              <a:rPr lang="en-US" altLang="zh-CN" sz="4900" b="1" dirty="0">
                <a:solidFill>
                  <a:srgbClr val="002060"/>
                </a:solidFill>
                <a:latin typeface="SimSun" panose="02010600030101010101" pitchFamily="2" charset="-122"/>
                <a:ea typeface="SimSun" panose="02010600030101010101" pitchFamily="2" charset="-122"/>
              </a:rPr>
              <a:t>&amp; Welcome the New</a:t>
            </a:r>
            <a:br>
              <a:rPr lang="en-US" altLang="zh-CN" sz="2300" b="1" dirty="0">
                <a:latin typeface="SimSun" panose="02010600030101010101" pitchFamily="2" charset="-122"/>
                <a:ea typeface="SimSun" panose="02010600030101010101" pitchFamily="2" charset="-122"/>
              </a:rPr>
            </a:br>
            <a:r>
              <a:rPr lang="en-US" altLang="zh-CN" sz="2300" b="1" dirty="0">
                <a:latin typeface="SimSun" panose="02010600030101010101" pitchFamily="2" charset="-122"/>
                <a:ea typeface="SimSun" panose="02010600030101010101" pitchFamily="2" charset="-122"/>
              </a:rPr>
              <a:t> </a:t>
            </a:r>
            <a:br>
              <a:rPr lang="en-US" altLang="zh-CN" sz="2300" b="1" dirty="0">
                <a:latin typeface="SimSun" panose="02010600030101010101" pitchFamily="2" charset="-122"/>
                <a:ea typeface="SimSun" panose="02010600030101010101" pitchFamily="2" charset="-122"/>
              </a:rPr>
            </a:br>
            <a:br>
              <a:rPr lang="en-US" altLang="zh-CN" sz="2300" b="1" dirty="0">
                <a:latin typeface="SimSun" panose="02010600030101010101" pitchFamily="2" charset="-122"/>
                <a:ea typeface="SimSun" panose="02010600030101010101" pitchFamily="2" charset="-122"/>
              </a:rPr>
            </a:br>
            <a:br>
              <a:rPr lang="en-US" altLang="zh-CN" sz="2300" b="1" dirty="0">
                <a:latin typeface="SimSun" panose="02010600030101010101" pitchFamily="2" charset="-122"/>
                <a:ea typeface="SimSun" panose="02010600030101010101" pitchFamily="2" charset="-122"/>
              </a:rPr>
            </a:br>
            <a:endParaRPr lang="en-US" altLang="zh-CN" sz="2300" b="1" dirty="0">
              <a:latin typeface="SimSun" panose="02010600030101010101" pitchFamily="2" charset="-122"/>
              <a:ea typeface="SimSun" panose="02010600030101010101" pitchFamily="2" charset="-122"/>
            </a:endParaRPr>
          </a:p>
        </p:txBody>
      </p:sp>
      <p:sp>
        <p:nvSpPr>
          <p:cNvPr id="14" name="Rectangle 13">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6" name="Rectangle 15">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C90B2C14-4A7C-6B3B-79A6-D42E48FF83CB}"/>
              </a:ext>
            </a:extLst>
          </p:cNvPr>
          <p:cNvSpPr txBox="1"/>
          <p:nvPr/>
        </p:nvSpPr>
        <p:spPr>
          <a:xfrm>
            <a:off x="10800798" y="6657945"/>
            <a:ext cx="1391201" cy="307777"/>
          </a:xfrm>
          <a:prstGeom prst="rect">
            <a:avLst/>
          </a:prstGeom>
          <a:solidFill>
            <a:srgbClr val="000000"/>
          </a:solidFill>
        </p:spPr>
        <p:txBody>
          <a:bodyPr wrap="square" rtlCol="0">
            <a:spAutoFit/>
          </a:bodyPr>
          <a:lstStyle/>
          <a:p>
            <a:pPr algn="r">
              <a:spcAft>
                <a:spcPts val="600"/>
              </a:spcAft>
            </a:pPr>
            <a:r>
              <a:rPr lang="zh-CN" altLang="en-US" sz="700">
                <a:solidFill>
                  <a:srgbClr val="FFFFFF"/>
                </a:solidFill>
                <a:hlinkClick r:id="rId3" tooltip="https://kevsproreviews.blogspot.com/2011/08/">
                  <a:extLst>
                    <a:ext uri="{A12FA001-AC4F-418D-AE19-62706E023703}">
                      <ahyp:hlinkClr xmlns:ahyp="http://schemas.microsoft.com/office/drawing/2018/hyperlinkcolor" val="tx"/>
                    </a:ext>
                  </a:extLst>
                </a:hlinkClick>
              </a:rPr>
              <a:t>This Photo</a:t>
            </a:r>
            <a:r>
              <a:rPr lang="zh-CN" altLang="en-US" sz="700">
                <a:solidFill>
                  <a:srgbClr val="FFFFFF"/>
                </a:solidFill>
              </a:rPr>
              <a:t> by Unknown Author is licensed under </a:t>
            </a:r>
            <a:r>
              <a:rPr lang="zh-CN" altLang="en-US" sz="700">
                <a:solidFill>
                  <a:srgbClr val="FFFFFF"/>
                </a:solidFill>
                <a:hlinkClick r:id="rId4" tooltip="https://creativecommons.org/licenses/by-sa/3.0/">
                  <a:extLst>
                    <a:ext uri="{A12FA001-AC4F-418D-AE19-62706E023703}">
                      <ahyp:hlinkClr xmlns:ahyp="http://schemas.microsoft.com/office/drawing/2018/hyperlinkcolor" val="tx"/>
                    </a:ext>
                  </a:extLst>
                </a:hlinkClick>
              </a:rPr>
              <a:t>CC BY-SA</a:t>
            </a:r>
            <a:endParaRPr lang="zh-CN" altLang="en-US" sz="700">
              <a:solidFill>
                <a:srgbClr val="FFFFFF"/>
              </a:solidFill>
            </a:endParaRPr>
          </a:p>
        </p:txBody>
      </p:sp>
      <p:pic>
        <p:nvPicPr>
          <p:cNvPr id="19" name="Picture 18">
            <a:extLst>
              <a:ext uri="{FF2B5EF4-FFF2-40B4-BE49-F238E27FC236}">
                <a16:creationId xmlns:a16="http://schemas.microsoft.com/office/drawing/2014/main" id="{3047B8E0-8E17-BD19-84A4-6DA89A138F9E}"/>
              </a:ext>
            </a:extLst>
          </p:cNvPr>
          <p:cNvPicPr>
            <a:picLocks noChangeAspect="1"/>
          </p:cNvPicPr>
          <p:nvPr/>
        </p:nvPicPr>
        <p:blipFill>
          <a:blip r:embed="rId5">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a:off x="165100" y="36576"/>
            <a:ext cx="1397000" cy="1906524"/>
          </a:xfrm>
          <a:prstGeom prst="rect">
            <a:avLst/>
          </a:prstGeom>
        </p:spPr>
      </p:pic>
    </p:spTree>
    <p:extLst>
      <p:ext uri="{BB962C8B-B14F-4D97-AF65-F5344CB8AC3E}">
        <p14:creationId xmlns:p14="http://schemas.microsoft.com/office/powerpoint/2010/main" val="3568206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B5D739C4-BBE4-48A9-9BE0-1B37921702F5}"/>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0" y="1135781"/>
            <a:ext cx="2651661" cy="2964581"/>
          </a:xfrm>
          <a:prstGeom prst="rect">
            <a:avLst/>
          </a:prstGeom>
        </p:spPr>
      </p:pic>
      <p:sp>
        <p:nvSpPr>
          <p:cNvPr id="2" name="Title 1">
            <a:extLst>
              <a:ext uri="{FF2B5EF4-FFF2-40B4-BE49-F238E27FC236}">
                <a16:creationId xmlns:a16="http://schemas.microsoft.com/office/drawing/2014/main" id="{671841A9-6C7E-4D2F-A9F1-04292CE1E507}"/>
              </a:ext>
            </a:extLst>
          </p:cNvPr>
          <p:cNvSpPr>
            <a:spLocks noGrp="1"/>
          </p:cNvSpPr>
          <p:nvPr>
            <p:ph type="title"/>
          </p:nvPr>
        </p:nvSpPr>
        <p:spPr>
          <a:xfrm>
            <a:off x="0" y="316999"/>
            <a:ext cx="7102642" cy="1325563"/>
          </a:xfrm>
        </p:spPr>
        <p:txBody>
          <a:bodyPr>
            <a:normAutofit fontScale="90000"/>
          </a:bodyPr>
          <a:lstStyle/>
          <a:p>
            <a:r>
              <a:rPr lang="zh-CN" altLang="en-US" sz="15300" b="1" dirty="0">
                <a:solidFill>
                  <a:srgbClr val="FF0000"/>
                </a:solidFill>
                <a:latin typeface="Snap ITC" panose="04040A07060A02020202" pitchFamily="82" charset="0"/>
                <a:ea typeface="华文新魏" panose="02010800040101010101" pitchFamily="2" charset="-122"/>
              </a:rPr>
              <a:t>旧</a:t>
            </a:r>
            <a:r>
              <a:rPr lang="en-US" altLang="zh-CN" sz="9600" b="1" dirty="0">
                <a:solidFill>
                  <a:srgbClr val="FF0000"/>
                </a:solidFill>
                <a:latin typeface="华文新魏" panose="02010800040101010101" pitchFamily="2" charset="-122"/>
                <a:ea typeface="华文新魏" panose="02010800040101010101" pitchFamily="2" charset="-122"/>
              </a:rPr>
              <a:t>—Old Self</a:t>
            </a:r>
            <a:endParaRPr lang="en-US" dirty="0"/>
          </a:p>
        </p:txBody>
      </p:sp>
      <p:pic>
        <p:nvPicPr>
          <p:cNvPr id="8" name="Picture 7">
            <a:extLst>
              <a:ext uri="{FF2B5EF4-FFF2-40B4-BE49-F238E27FC236}">
                <a16:creationId xmlns:a16="http://schemas.microsoft.com/office/drawing/2014/main" id="{6766AFC0-ED61-485B-8F18-BD8630AA44FE}"/>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7979343" y="316999"/>
            <a:ext cx="4212656" cy="6421938"/>
          </a:xfrm>
          <a:prstGeom prst="rect">
            <a:avLst/>
          </a:prstGeom>
        </p:spPr>
      </p:pic>
      <p:sp>
        <p:nvSpPr>
          <p:cNvPr id="12" name="TextBox 11">
            <a:extLst>
              <a:ext uri="{FF2B5EF4-FFF2-40B4-BE49-F238E27FC236}">
                <a16:creationId xmlns:a16="http://schemas.microsoft.com/office/drawing/2014/main" id="{72A2DD6B-10D4-403F-AF74-8FCA84D8982B}"/>
              </a:ext>
            </a:extLst>
          </p:cNvPr>
          <p:cNvSpPr txBox="1"/>
          <p:nvPr/>
        </p:nvSpPr>
        <p:spPr>
          <a:xfrm>
            <a:off x="240632" y="3804154"/>
            <a:ext cx="7806088" cy="4216539"/>
          </a:xfrm>
          <a:prstGeom prst="rect">
            <a:avLst/>
          </a:prstGeom>
          <a:noFill/>
        </p:spPr>
        <p:txBody>
          <a:bodyPr wrap="square" rtlCol="0">
            <a:spAutoFit/>
          </a:bodyPr>
          <a:lstStyle/>
          <a:p>
            <a:r>
              <a:rPr lang="zh-CN" altLang="en-US" sz="2800" b="1" dirty="0">
                <a:latin typeface="Algerian" panose="04020705040A02060702" pitchFamily="82" charset="0"/>
              </a:rPr>
              <a:t>旧人</a:t>
            </a:r>
            <a:r>
              <a:rPr lang="en-US" altLang="zh-CN" sz="2800" dirty="0">
                <a:latin typeface="Algerian" panose="04020705040A02060702" pitchFamily="82" charset="0"/>
              </a:rPr>
              <a:t>,</a:t>
            </a:r>
            <a:r>
              <a:rPr lang="zh-CN" altLang="en-US" sz="2800" dirty="0">
                <a:latin typeface="Algerian" panose="04020705040A02060702" pitchFamily="82" charset="0"/>
              </a:rPr>
              <a:t>不单指</a:t>
            </a:r>
            <a:r>
              <a:rPr lang="zh-CN" altLang="en-US" sz="3200" b="1" dirty="0">
                <a:latin typeface="Algerian" panose="04020705040A02060702" pitchFamily="82" charset="0"/>
              </a:rPr>
              <a:t>外面</a:t>
            </a:r>
            <a:r>
              <a:rPr lang="zh-CN" altLang="en-US" sz="2800" dirty="0">
                <a:latin typeface="Algerian" panose="04020705040A02060702" pitchFamily="82" charset="0"/>
              </a:rPr>
              <a:t>有的坏习惯</a:t>
            </a:r>
            <a:endParaRPr lang="en-US" altLang="zh-CN" sz="2800" dirty="0">
              <a:latin typeface="Algerian" panose="04020705040A02060702" pitchFamily="82" charset="0"/>
            </a:endParaRPr>
          </a:p>
          <a:p>
            <a:r>
              <a:rPr lang="en-US" altLang="zh-CN" sz="3200" dirty="0">
                <a:latin typeface="Arial Black" panose="020B0A04020102020204" pitchFamily="34" charset="0"/>
              </a:rPr>
              <a:t>It’s not just the bad habits we see</a:t>
            </a:r>
            <a:r>
              <a:rPr lang="en-US" altLang="zh-CN" sz="2800" dirty="0">
                <a:latin typeface="Arial Black" panose="020B0A04020102020204" pitchFamily="34" charset="0"/>
              </a:rPr>
              <a:t>.</a:t>
            </a:r>
          </a:p>
          <a:p>
            <a:r>
              <a:rPr lang="zh-CN" altLang="en-US" sz="2800" dirty="0">
                <a:latin typeface="Algerian" panose="04020705040A02060702" pitchFamily="82" charset="0"/>
              </a:rPr>
              <a:t>而主要指他</a:t>
            </a:r>
            <a:r>
              <a:rPr lang="zh-CN" altLang="en-US" sz="3200" b="1" dirty="0">
                <a:latin typeface="Algerian" panose="04020705040A02060702" pitchFamily="82" charset="0"/>
              </a:rPr>
              <a:t>里面</a:t>
            </a:r>
            <a:r>
              <a:rPr lang="zh-CN" altLang="en-US" sz="2800" dirty="0">
                <a:latin typeface="Algerian" panose="04020705040A02060702" pitchFamily="82" charset="0"/>
              </a:rPr>
              <a:t>的</a:t>
            </a:r>
            <a:r>
              <a:rPr lang="zh-CN" altLang="en-US" sz="3600" b="1" dirty="0">
                <a:latin typeface="Algerian" panose="04020705040A02060702" pitchFamily="82" charset="0"/>
              </a:rPr>
              <a:t>“无能为力”</a:t>
            </a:r>
            <a:endParaRPr lang="en-US" altLang="zh-CN" sz="3600" b="1" dirty="0">
              <a:latin typeface="Algerian" panose="04020705040A02060702" pitchFamily="82" charset="0"/>
            </a:endParaRPr>
          </a:p>
          <a:p>
            <a:r>
              <a:rPr lang="en-US" altLang="zh-CN" sz="3600" dirty="0">
                <a:latin typeface="Arial Black" panose="020B0A04020102020204" pitchFamily="34" charset="0"/>
              </a:rPr>
              <a:t>It’s the BROKEN unseen inside you.</a:t>
            </a:r>
          </a:p>
          <a:p>
            <a:endParaRPr lang="en-US" altLang="zh-CN" sz="4800" b="1" dirty="0">
              <a:latin typeface="Algerian" panose="04020705040A02060702" pitchFamily="82" charset="0"/>
            </a:endParaRPr>
          </a:p>
          <a:p>
            <a:endParaRPr lang="en-US" sz="4800" b="1" dirty="0">
              <a:latin typeface="Algerian" panose="04020705040A02060702" pitchFamily="82" charset="0"/>
            </a:endParaRPr>
          </a:p>
        </p:txBody>
      </p:sp>
      <p:sp>
        <p:nvSpPr>
          <p:cNvPr id="13" name="TextBox 12">
            <a:extLst>
              <a:ext uri="{FF2B5EF4-FFF2-40B4-BE49-F238E27FC236}">
                <a16:creationId xmlns:a16="http://schemas.microsoft.com/office/drawing/2014/main" id="{2FB88FAD-EAB1-47D6-A970-EE0692DDDB35}"/>
              </a:ext>
            </a:extLst>
          </p:cNvPr>
          <p:cNvSpPr txBox="1"/>
          <p:nvPr/>
        </p:nvSpPr>
        <p:spPr>
          <a:xfrm>
            <a:off x="2798495" y="2079462"/>
            <a:ext cx="5034013" cy="1077218"/>
          </a:xfrm>
          <a:prstGeom prst="rect">
            <a:avLst/>
          </a:prstGeom>
          <a:noFill/>
        </p:spPr>
        <p:txBody>
          <a:bodyPr wrap="square" rtlCol="0">
            <a:spAutoFit/>
          </a:bodyPr>
          <a:lstStyle/>
          <a:p>
            <a:r>
              <a:rPr lang="zh-CN" altLang="en-US" sz="3200" b="1" dirty="0">
                <a:solidFill>
                  <a:srgbClr val="0070C0"/>
                </a:solidFill>
              </a:rPr>
              <a:t>旧，真的“除”得掉吗？</a:t>
            </a:r>
            <a:endParaRPr lang="en-US" altLang="zh-CN" sz="3200" b="1" dirty="0">
              <a:solidFill>
                <a:srgbClr val="0070C0"/>
              </a:solidFill>
            </a:endParaRPr>
          </a:p>
          <a:p>
            <a:r>
              <a:rPr lang="en-US" sz="3200" b="1" dirty="0">
                <a:solidFill>
                  <a:srgbClr val="0070C0"/>
                </a:solidFill>
              </a:rPr>
              <a:t>Can you get the Old OFF?</a:t>
            </a:r>
          </a:p>
        </p:txBody>
      </p:sp>
    </p:spTree>
    <p:extLst>
      <p:ext uri="{BB962C8B-B14F-4D97-AF65-F5344CB8AC3E}">
        <p14:creationId xmlns:p14="http://schemas.microsoft.com/office/powerpoint/2010/main" val="3609559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8B5BD-D2C3-429B-A7BE-8E3C3F615CD8}"/>
              </a:ext>
            </a:extLst>
          </p:cNvPr>
          <p:cNvSpPr>
            <a:spLocks noGrp="1"/>
          </p:cNvSpPr>
          <p:nvPr>
            <p:ph type="title"/>
          </p:nvPr>
        </p:nvSpPr>
        <p:spPr>
          <a:xfrm>
            <a:off x="500514" y="365125"/>
            <a:ext cx="5351646" cy="6305182"/>
          </a:xfrm>
        </p:spPr>
        <p:txBody>
          <a:bodyPr>
            <a:normAutofit/>
          </a:bodyPr>
          <a:lstStyle/>
          <a:p>
            <a:r>
              <a:rPr lang="zh-CN" altLang="en-US" sz="8800" b="1" dirty="0">
                <a:solidFill>
                  <a:srgbClr val="FF0000"/>
                </a:solidFill>
                <a:latin typeface="Broadway" panose="04040905080B02020502" pitchFamily="82" charset="0"/>
              </a:rPr>
              <a:t>好消息</a:t>
            </a:r>
            <a:r>
              <a:rPr lang="en-US" altLang="zh-CN" sz="8800" b="1" dirty="0">
                <a:solidFill>
                  <a:srgbClr val="FF0000"/>
                </a:solidFill>
                <a:latin typeface="Broadway" panose="04040905080B02020502" pitchFamily="82" charset="0"/>
              </a:rPr>
              <a:t>-</a:t>
            </a:r>
            <a:br>
              <a:rPr lang="en-US" altLang="zh-CN" sz="6000" b="1" dirty="0">
                <a:solidFill>
                  <a:srgbClr val="FF0000"/>
                </a:solidFill>
                <a:latin typeface="Broadway" panose="04040905080B02020502" pitchFamily="82" charset="0"/>
              </a:rPr>
            </a:br>
            <a:r>
              <a:rPr lang="zh-CN" altLang="en-US" sz="13800" b="1" spc="300" dirty="0">
                <a:solidFill>
                  <a:srgbClr val="FF0000"/>
                </a:solidFill>
                <a:effectLst>
                  <a:outerShdw blurRad="38100" dist="38100" dir="2700000" algn="tl">
                    <a:srgbClr val="000000">
                      <a:alpha val="43137"/>
                    </a:srgbClr>
                  </a:outerShdw>
                </a:effectLst>
                <a:latin typeface="Broadway" panose="04040905080B02020502" pitchFamily="82" charset="0"/>
              </a:rPr>
              <a:t>耶稣</a:t>
            </a:r>
            <a:br>
              <a:rPr lang="en-US" altLang="zh-CN" sz="6000" b="1" dirty="0">
                <a:solidFill>
                  <a:srgbClr val="FF0000"/>
                </a:solidFill>
                <a:latin typeface="Broadway" panose="04040905080B02020502" pitchFamily="82" charset="0"/>
              </a:rPr>
            </a:br>
            <a:r>
              <a:rPr lang="zh-CN" altLang="en-US" sz="6000" b="1" dirty="0">
                <a:solidFill>
                  <a:srgbClr val="FF0000"/>
                </a:solidFill>
                <a:latin typeface="Broadway" panose="04040905080B02020502" pitchFamily="82" charset="0"/>
              </a:rPr>
              <a:t> </a:t>
            </a:r>
            <a:br>
              <a:rPr lang="en-US" altLang="zh-CN" sz="6000" b="1" dirty="0">
                <a:solidFill>
                  <a:srgbClr val="FF0000"/>
                </a:solidFill>
                <a:latin typeface="Broadway" panose="04040905080B02020502" pitchFamily="82" charset="0"/>
              </a:rPr>
            </a:br>
            <a:r>
              <a:rPr lang="en-US" dirty="0">
                <a:solidFill>
                  <a:srgbClr val="FF0000"/>
                </a:solidFill>
                <a:latin typeface="Arial Black" panose="020B0A04020102020204" pitchFamily="34" charset="0"/>
              </a:rPr>
              <a:t>The Good News</a:t>
            </a:r>
            <a:br>
              <a:rPr lang="en-US" dirty="0">
                <a:solidFill>
                  <a:srgbClr val="FF0000"/>
                </a:solidFill>
                <a:latin typeface="Arial Black" panose="020B0A04020102020204" pitchFamily="34" charset="0"/>
              </a:rPr>
            </a:br>
            <a:r>
              <a:rPr lang="en-US" dirty="0">
                <a:solidFill>
                  <a:srgbClr val="FF0000"/>
                </a:solidFill>
                <a:latin typeface="Arial Black" panose="020B0A04020102020204" pitchFamily="34" charset="0"/>
              </a:rPr>
              <a:t>   </a:t>
            </a:r>
            <a:br>
              <a:rPr lang="en-US" dirty="0">
                <a:solidFill>
                  <a:srgbClr val="FF0000"/>
                </a:solidFill>
                <a:latin typeface="Arial Black" panose="020B0A04020102020204" pitchFamily="34" charset="0"/>
              </a:rPr>
            </a:br>
            <a:r>
              <a:rPr lang="en-US" sz="6600" b="1" spc="300" dirty="0">
                <a:solidFill>
                  <a:srgbClr val="FF0000"/>
                </a:solidFill>
                <a:latin typeface="Arial Black" panose="020B0A04020102020204" pitchFamily="34" charset="0"/>
              </a:rPr>
              <a:t>JESUS</a:t>
            </a:r>
            <a:endParaRPr lang="en-US" b="1" spc="300" dirty="0">
              <a:solidFill>
                <a:srgbClr val="FF0000"/>
              </a:solidFill>
              <a:latin typeface="Arial Black" panose="020B0A04020102020204" pitchFamily="34" charset="0"/>
            </a:endParaRPr>
          </a:p>
        </p:txBody>
      </p:sp>
      <p:pic>
        <p:nvPicPr>
          <p:cNvPr id="5" name="Picture 4">
            <a:extLst>
              <a:ext uri="{FF2B5EF4-FFF2-40B4-BE49-F238E27FC236}">
                <a16:creationId xmlns:a16="http://schemas.microsoft.com/office/drawing/2014/main" id="{FB88A3EC-4D7C-46AD-902E-F928EF9CE323}"/>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777589" y="105878"/>
            <a:ext cx="5143500" cy="6679933"/>
          </a:xfrm>
          <a:prstGeom prst="rect">
            <a:avLst/>
          </a:prstGeom>
        </p:spPr>
      </p:pic>
    </p:spTree>
    <p:extLst>
      <p:ext uri="{BB962C8B-B14F-4D97-AF65-F5344CB8AC3E}">
        <p14:creationId xmlns:p14="http://schemas.microsoft.com/office/powerpoint/2010/main" val="4040492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088509A6-CD4E-4015-F547-26B5038AB891}"/>
              </a:ext>
            </a:extLst>
          </p:cNvPr>
          <p:cNvPicPr>
            <a:picLocks noChangeAspect="1"/>
          </p:cNvPicPr>
          <p:nvPr/>
        </p:nvPicPr>
        <p:blipFill>
          <a:blip r:embed="rId2">
            <a:alphaModFix/>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20068" r="20229" b="-1"/>
          <a:stretch>
            <a:fillRect/>
          </a:stretch>
        </p:blipFill>
        <p:spPr>
          <a:xfrm>
            <a:off x="7048896" y="167640"/>
            <a:ext cx="4751688" cy="6140843"/>
          </a:xfrm>
          <a:prstGeom prst="rect">
            <a:avLst/>
          </a:prstGeom>
        </p:spPr>
      </p:pic>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391417" y="167640"/>
            <a:ext cx="6266061" cy="5704989"/>
          </a:xfrm>
        </p:spPr>
        <p:txBody>
          <a:bodyPr anchor="t">
            <a:normAutofit fontScale="85000" lnSpcReduction="10000"/>
          </a:bodyPr>
          <a:lstStyle/>
          <a:p>
            <a:pPr marL="0" indent="0">
              <a:buNone/>
            </a:pPr>
            <a:r>
              <a:rPr lang="en-US" altLang="zh-TW" sz="3800" b="1" dirty="0">
                <a:latin typeface="Times New Roman" panose="02020603050405020304" pitchFamily="18" charset="0"/>
                <a:ea typeface="SimSun" panose="02010600030101010101" pitchFamily="2" charset="-122"/>
              </a:rPr>
              <a:t>✝️</a:t>
            </a:r>
          </a:p>
          <a:p>
            <a:pPr marL="0" indent="0">
              <a:buNone/>
            </a:pPr>
            <a:endParaRPr lang="en-US" altLang="zh-CN" sz="1400" b="1" dirty="0">
              <a:latin typeface="Times New Roman" panose="02020603050405020304" pitchFamily="18" charset="0"/>
              <a:ea typeface="SimSun" panose="02010600030101010101" pitchFamily="2" charset="-122"/>
            </a:endParaRPr>
          </a:p>
          <a:p>
            <a:pPr marL="0" indent="0">
              <a:buNone/>
            </a:pPr>
            <a:r>
              <a:rPr lang="en-US" altLang="zh-CN" sz="4000" b="1" dirty="0">
                <a:latin typeface="华文新魏" panose="02010800040101010101" pitchFamily="2" charset="-122"/>
                <a:ea typeface="华文新魏" panose="02010800040101010101" pitchFamily="2" charset="-122"/>
              </a:rPr>
              <a:t>Romans 6:6</a:t>
            </a:r>
          </a:p>
          <a:p>
            <a:pPr marL="0" indent="0">
              <a:buNone/>
            </a:pPr>
            <a:r>
              <a:rPr lang="en-US" altLang="zh-CN" sz="4000" b="1" dirty="0">
                <a:latin typeface="ADLaM Display" panose="02010000000000000000" pitchFamily="2" charset="0"/>
                <a:ea typeface="ADLaM Display" panose="02010000000000000000" pitchFamily="2" charset="0"/>
                <a:cs typeface="ADLaM Display" panose="02010000000000000000" pitchFamily="2" charset="0"/>
              </a:rPr>
              <a:t>“ We know that our old self was crucified with him in order that the body of sin might be brought to nothing, so that we would no longer be enslaved to sin.”</a:t>
            </a:r>
          </a:p>
          <a:p>
            <a:pPr marL="0" indent="0">
              <a:buNone/>
            </a:pPr>
            <a:r>
              <a:rPr lang="zh-CN" altLang="en-US" sz="4800" b="1" dirty="0">
                <a:latin typeface="华文新魏" panose="02010800040101010101" pitchFamily="2" charset="-122"/>
                <a:ea typeface="华文新魏" panose="02010800040101010101" pitchFamily="2" charset="-122"/>
              </a:rPr>
              <a:t>罗马书 </a:t>
            </a:r>
            <a:r>
              <a:rPr lang="en-US" altLang="zh-CN" sz="4800" b="1" dirty="0">
                <a:latin typeface="华文新魏" panose="02010800040101010101" pitchFamily="2" charset="-122"/>
                <a:ea typeface="华文新魏" panose="02010800040101010101" pitchFamily="2" charset="-122"/>
              </a:rPr>
              <a:t>6:6 “</a:t>
            </a:r>
            <a:r>
              <a:rPr lang="zh-CN" altLang="en-US" sz="4700" b="1" dirty="0">
                <a:latin typeface="华文新魏" panose="02010800040101010101" pitchFamily="2" charset="-122"/>
                <a:ea typeface="华文新魏" panose="02010800040101010101" pitchFamily="2" charset="-122"/>
              </a:rPr>
              <a:t>因为知道我们的旧人和他同钉十字架，使罪身灭绝，叫我们不再作罪的奴仆；</a:t>
            </a:r>
            <a:r>
              <a:rPr lang="en-US" altLang="zh-CN" sz="4400" b="1" dirty="0">
                <a:latin typeface="华文新魏" panose="02010800040101010101" pitchFamily="2" charset="-122"/>
                <a:ea typeface="华文新魏" panose="02010800040101010101" pitchFamily="2" charset="-122"/>
              </a:rPr>
              <a:t>”</a:t>
            </a:r>
            <a:endParaRPr lang="zh-CN" altLang="en-US" sz="4700" b="1" dirty="0">
              <a:latin typeface="华文新魏" panose="02010800040101010101" pitchFamily="2" charset="-122"/>
              <a:ea typeface="华文新魏" panose="02010800040101010101" pitchFamily="2" charset="-122"/>
            </a:endParaRPr>
          </a:p>
          <a:p>
            <a:pPr marL="0" indent="0">
              <a:buNone/>
            </a:pPr>
            <a:endParaRPr lang="en-US" altLang="zh-TW" sz="1400" b="1" dirty="0">
              <a:latin typeface="Times New Roman" panose="02020603050405020304" pitchFamily="18" charset="0"/>
              <a:ea typeface="SimSun" panose="02010600030101010101" pitchFamily="2" charset="-122"/>
            </a:endParaRPr>
          </a:p>
        </p:txBody>
      </p:sp>
      <p:sp>
        <p:nvSpPr>
          <p:cNvPr id="11" name="Rectangle 10">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5447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4ECDE7A-6944-466D-8FFE-149A29BA6B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B3420082-9415-44EC-802E-C77D71D59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12700">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55A52C45-1FCB-4636-A80F-2849B8226C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768EB4DD-3704-43AD-92B3-C4E0C6EA92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70799"/>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92D9EC0E-C1B5-456B-FF35-E9633553A685}"/>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 b="8008"/>
          <a:stretch>
            <a:fillRect/>
          </a:stretch>
        </p:blipFill>
        <p:spPr>
          <a:xfrm>
            <a:off x="6591302" y="0"/>
            <a:ext cx="5449932" cy="6769435"/>
          </a:xfrm>
          <a:prstGeom prst="rect">
            <a:avLst/>
          </a:prstGeom>
        </p:spPr>
      </p:pic>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466343" y="0"/>
            <a:ext cx="5629657" cy="6769435"/>
          </a:xfrm>
        </p:spPr>
        <p:txBody>
          <a:bodyPr anchor="ctr">
            <a:normAutofit fontScale="92500"/>
          </a:bodyPr>
          <a:lstStyle/>
          <a:p>
            <a:pPr marL="0" indent="0">
              <a:buNone/>
            </a:pPr>
            <a:r>
              <a:rPr lang="zh-TW" altLang="en-US" sz="1500" b="1" dirty="0">
                <a:latin typeface="Times New Roman" panose="02020603050405020304" pitchFamily="18" charset="0"/>
                <a:ea typeface="SimSun" panose="02010600030101010101" pitchFamily="2" charset="-122"/>
              </a:rPr>
              <a:t>📜</a:t>
            </a:r>
            <a:endParaRPr lang="en-US" altLang="zh-TW" sz="1500" b="1" dirty="0">
              <a:latin typeface="Times New Roman" panose="02020603050405020304" pitchFamily="18" charset="0"/>
              <a:ea typeface="SimSun" panose="02010600030101010101" pitchFamily="2" charset="-122"/>
            </a:endParaRPr>
          </a:p>
          <a:p>
            <a:pPr marL="0" indent="0">
              <a:buNone/>
            </a:pPr>
            <a:r>
              <a:rPr lang="en-US" altLang="zh-CN" sz="3400" b="1" dirty="0">
                <a:latin typeface="ADLaM Display" panose="02010000000000000000" pitchFamily="2" charset="0"/>
                <a:ea typeface="ADLaM Display" panose="02010000000000000000" pitchFamily="2" charset="0"/>
                <a:cs typeface="ADLaM Display" panose="02010000000000000000" pitchFamily="2" charset="0"/>
              </a:rPr>
              <a:t>Romans 6:4</a:t>
            </a:r>
          </a:p>
          <a:p>
            <a:pPr marL="0" indent="0">
              <a:buNone/>
            </a:pPr>
            <a:r>
              <a:rPr lang="en-US" altLang="zh-TW" sz="3400" b="1" dirty="0">
                <a:latin typeface="ADLaM Display" panose="02010000000000000000" pitchFamily="2" charset="0"/>
                <a:ea typeface="ADLaM Display" panose="02010000000000000000" pitchFamily="2" charset="0"/>
                <a:cs typeface="ADLaM Display" panose="02010000000000000000" pitchFamily="2" charset="0"/>
              </a:rPr>
              <a:t>“We were buried therefore with him by baptism into death, in order that, just as Christ was raised from the dead by the glory of the Father, we too might walk in newness of life.</a:t>
            </a:r>
          </a:p>
          <a:p>
            <a:pPr marL="0" indent="0">
              <a:buNone/>
            </a:pPr>
            <a:r>
              <a:rPr lang="zh-CN" altLang="en-US" sz="3900" b="1" dirty="0">
                <a:latin typeface="华文新魏" panose="02010800040101010101" pitchFamily="2" charset="-122"/>
                <a:ea typeface="华文新魏" panose="02010800040101010101" pitchFamily="2" charset="-122"/>
              </a:rPr>
              <a:t>罗马书 </a:t>
            </a:r>
            <a:r>
              <a:rPr lang="en-US" altLang="zh-CN" sz="3900" b="1" dirty="0">
                <a:latin typeface="华文新魏" panose="02010800040101010101" pitchFamily="2" charset="-122"/>
                <a:ea typeface="华文新魏" panose="02010800040101010101" pitchFamily="2" charset="-122"/>
              </a:rPr>
              <a:t>6:</a:t>
            </a:r>
            <a:r>
              <a:rPr lang="en-US" altLang="zh-TW" sz="3900" b="1" dirty="0">
                <a:latin typeface="华文新魏" panose="02010800040101010101" pitchFamily="2" charset="-122"/>
                <a:ea typeface="华文新魏" panose="02010800040101010101" pitchFamily="2" charset="-122"/>
              </a:rPr>
              <a:t>4, “ </a:t>
            </a:r>
            <a:r>
              <a:rPr lang="zh-CN" altLang="en-US" sz="3900" b="1" dirty="0">
                <a:latin typeface="华文新魏" panose="02010800040101010101" pitchFamily="2" charset="-122"/>
                <a:ea typeface="华文新魏" panose="02010800040101010101" pitchFamily="2" charset="-122"/>
              </a:rPr>
              <a:t>所以，我们藉著洗礼归入死，和他一同埋葬，原是叫我们一举一动有新生的样式，像基督藉著父的荣耀从死里复活一样。</a:t>
            </a:r>
            <a:r>
              <a:rPr lang="en-US" altLang="zh-CN" sz="3900" b="1" dirty="0">
                <a:latin typeface="华文新魏" panose="02010800040101010101" pitchFamily="2" charset="-122"/>
                <a:ea typeface="华文新魏" panose="02010800040101010101" pitchFamily="2" charset="-122"/>
              </a:rPr>
              <a:t>”</a:t>
            </a:r>
            <a:endParaRPr lang="zh-CN" altLang="en-US" sz="3900" b="1" dirty="0">
              <a:latin typeface="华文新魏" panose="02010800040101010101" pitchFamily="2" charset="-122"/>
              <a:ea typeface="华文新魏" panose="02010800040101010101" pitchFamily="2" charset="-122"/>
            </a:endParaRPr>
          </a:p>
        </p:txBody>
      </p:sp>
    </p:spTree>
    <p:extLst>
      <p:ext uri="{BB962C8B-B14F-4D97-AF65-F5344CB8AC3E}">
        <p14:creationId xmlns:p14="http://schemas.microsoft.com/office/powerpoint/2010/main" val="3261629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8FC9BE17-9A7B-462D-AE50-3D87773873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4">
            <a:extLst>
              <a:ext uri="{FF2B5EF4-FFF2-40B4-BE49-F238E27FC236}">
                <a16:creationId xmlns:a16="http://schemas.microsoft.com/office/drawing/2014/main" id="{C648140E-3123-0B5D-A683-BCD575FDD4C8}"/>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4229" r="11398" b="-1"/>
          <a:stretch>
            <a:fillRect/>
          </a:stretch>
        </p:blipFill>
        <p:spPr>
          <a:xfrm>
            <a:off x="7208520" y="10"/>
            <a:ext cx="4983480" cy="6857990"/>
          </a:xfrm>
          <a:prstGeom prst="rect">
            <a:avLst/>
          </a:prstGeom>
        </p:spPr>
      </p:pic>
      <p:sp>
        <p:nvSpPr>
          <p:cNvPr id="23" name="Rectangle 22">
            <a:extLst>
              <a:ext uri="{FF2B5EF4-FFF2-40B4-BE49-F238E27FC236}">
                <a16:creationId xmlns:a16="http://schemas.microsoft.com/office/drawing/2014/main" id="{3EBE8569-6AEC-4B8C-8D53-2DE337CDBA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9756601" cy="6858000"/>
          </a:xfrm>
          <a:prstGeom prst="rect">
            <a:avLst/>
          </a:prstGeom>
          <a:gradFill>
            <a:gsLst>
              <a:gs pos="58000">
                <a:schemeClr val="bg1"/>
              </a:gs>
              <a:gs pos="35000">
                <a:schemeClr val="bg1">
                  <a:alpha val="78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55D4142C-5077-457F-A6AD-3FECFDB396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62559" y="605790"/>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7" name="Rectangle 26">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244" y="2443480"/>
            <a:ext cx="3300984" cy="9144"/>
          </a:xfrm>
          <a:prstGeom prst="rect">
            <a:avLst/>
          </a:prstGeom>
          <a:solidFill>
            <a:srgbClr val="D5D5D5"/>
          </a:solidFill>
          <a:ln w="3175">
            <a:solidFill>
              <a:srgbClr val="D5D5D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371094" y="381000"/>
            <a:ext cx="6456426" cy="5544312"/>
          </a:xfrm>
        </p:spPr>
        <p:txBody>
          <a:bodyPr anchor="t">
            <a:noAutofit/>
          </a:bodyPr>
          <a:lstStyle/>
          <a:p>
            <a:pPr marL="0" indent="0">
              <a:buNone/>
            </a:pPr>
            <a:r>
              <a:rPr lang="en-US" altLang="zh-CN" sz="3800" b="1" dirty="0">
                <a:latin typeface="ADLaM Display" panose="02010000000000000000" pitchFamily="2" charset="0"/>
                <a:ea typeface="ADLaM Display" panose="02010000000000000000" pitchFamily="2" charset="0"/>
                <a:cs typeface="ADLaM Display" panose="02010000000000000000" pitchFamily="2" charset="0"/>
              </a:rPr>
              <a:t>2 Cor 5:17,  “ Therefore, if anyone is in Christ, he is a new creation. The old has passed away; behold, the new has come.”</a:t>
            </a:r>
          </a:p>
          <a:p>
            <a:pPr marL="0" indent="0">
              <a:buNone/>
            </a:pPr>
            <a:endParaRPr lang="en-US" altLang="zh-CN" sz="3800" b="1" dirty="0">
              <a:latin typeface="ADLaM Display" panose="02010000000000000000" pitchFamily="2" charset="0"/>
              <a:ea typeface="ADLaM Display" panose="02010000000000000000" pitchFamily="2" charset="0"/>
              <a:cs typeface="ADLaM Display" panose="02010000000000000000" pitchFamily="2" charset="0"/>
            </a:endParaRPr>
          </a:p>
          <a:p>
            <a:pPr marL="0" indent="0">
              <a:buNone/>
            </a:pPr>
            <a:r>
              <a:rPr lang="zh-CN" altLang="en-US" sz="4400" b="1" dirty="0">
                <a:latin typeface="华文新魏" panose="02010800040101010101" pitchFamily="2" charset="-122"/>
                <a:ea typeface="华文新魏" panose="02010800040101010101" pitchFamily="2" charset="-122"/>
              </a:rPr>
              <a:t>哥林多后书</a:t>
            </a:r>
            <a:r>
              <a:rPr lang="en-US" altLang="zh-CN" sz="4400" b="1" dirty="0">
                <a:latin typeface="华文新魏" panose="02010800040101010101" pitchFamily="2" charset="-122"/>
                <a:ea typeface="华文新魏" panose="02010800040101010101" pitchFamily="2" charset="-122"/>
              </a:rPr>
              <a:t>5</a:t>
            </a:r>
            <a:r>
              <a:rPr lang="zh-CN" altLang="en-US" sz="4400" b="1" dirty="0">
                <a:latin typeface="华文新魏" panose="02010800040101010101" pitchFamily="2" charset="-122"/>
                <a:ea typeface="华文新魏" panose="02010800040101010101" pitchFamily="2" charset="-122"/>
              </a:rPr>
              <a:t>：</a:t>
            </a:r>
            <a:r>
              <a:rPr lang="en-US" altLang="zh-CN" sz="4400" b="1" dirty="0">
                <a:latin typeface="华文新魏" panose="02010800040101010101" pitchFamily="2" charset="-122"/>
                <a:ea typeface="华文新魏" panose="02010800040101010101" pitchFamily="2" charset="-122"/>
              </a:rPr>
              <a:t>17</a:t>
            </a:r>
            <a:r>
              <a:rPr lang="zh-CN" altLang="en-US" sz="4400" b="1" dirty="0">
                <a:latin typeface="华文新魏" panose="02010800040101010101" pitchFamily="2" charset="-122"/>
                <a:ea typeface="华文新魏" panose="02010800040101010101" pitchFamily="2" charset="-122"/>
              </a:rPr>
              <a:t>，“</a:t>
            </a:r>
            <a:r>
              <a:rPr lang="en-US" altLang="zh-CN" sz="4400" b="1" dirty="0">
                <a:latin typeface="华文新魏" panose="02010800040101010101" pitchFamily="2" charset="-122"/>
                <a:ea typeface="华文新魏" panose="02010800040101010101" pitchFamily="2" charset="-122"/>
              </a:rPr>
              <a:t>  </a:t>
            </a:r>
            <a:r>
              <a:rPr lang="zh-CN" altLang="en-US" sz="4400" b="1" dirty="0">
                <a:latin typeface="华文新魏" panose="02010800040101010101" pitchFamily="2" charset="-122"/>
                <a:ea typeface="华文新魏" panose="02010800040101010101" pitchFamily="2" charset="-122"/>
              </a:rPr>
              <a:t>若有人在基督里，他就是新造的人，旧事已过，都变成新的了。”</a:t>
            </a:r>
          </a:p>
        </p:txBody>
      </p:sp>
    </p:spTree>
    <p:extLst>
      <p:ext uri="{BB962C8B-B14F-4D97-AF65-F5344CB8AC3E}">
        <p14:creationId xmlns:p14="http://schemas.microsoft.com/office/powerpoint/2010/main" val="652038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ight Triangle 18">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1053107-FB09-1542-DFBE-D28F06D11809}"/>
              </a:ext>
            </a:extLst>
          </p:cNvPr>
          <p:cNvSpPr>
            <a:spLocks noGrp="1"/>
          </p:cNvSpPr>
          <p:nvPr>
            <p:ph type="title"/>
          </p:nvPr>
        </p:nvSpPr>
        <p:spPr>
          <a:xfrm>
            <a:off x="701905" y="2407920"/>
            <a:ext cx="6704733" cy="1694952"/>
          </a:xfrm>
        </p:spPr>
        <p:txBody>
          <a:bodyPr vert="horz" lIns="91440" tIns="45720" rIns="91440" bIns="45720" rtlCol="0" anchor="b">
            <a:normAutofit fontScale="90000"/>
          </a:bodyPr>
          <a:lstStyle/>
          <a:p>
            <a:br>
              <a:rPr lang="en-US" altLang="zh-CN" sz="8800" kern="1200" dirty="0">
                <a:solidFill>
                  <a:schemeClr val="tx1"/>
                </a:solidFill>
                <a:latin typeface="ADLaM Display" panose="02010000000000000000" pitchFamily="2" charset="0"/>
                <a:ea typeface="ADLaM Display" panose="02010000000000000000" pitchFamily="2" charset="0"/>
                <a:cs typeface="ADLaM Display" panose="02010000000000000000" pitchFamily="2" charset="0"/>
              </a:rPr>
            </a:br>
            <a:r>
              <a:rPr lang="en-US" altLang="zh-CN" sz="8800" kern="1200" dirty="0">
                <a:solidFill>
                  <a:schemeClr val="tx1"/>
                </a:solidFill>
                <a:latin typeface="ADLaM Display" panose="02010000000000000000" pitchFamily="2" charset="0"/>
                <a:ea typeface="ADLaM Display" panose="02010000000000000000" pitchFamily="2" charset="0"/>
                <a:cs typeface="ADLaM Display" panose="02010000000000000000" pitchFamily="2" charset="0"/>
              </a:rPr>
              <a:t>Let’s pray</a:t>
            </a:r>
            <a:r>
              <a:rPr lang="en-US" altLang="zh-CN" sz="8800" kern="1200" dirty="0">
                <a:solidFill>
                  <a:schemeClr val="tx1"/>
                </a:solidFill>
                <a:latin typeface="华文新魏" panose="02010800040101010101" pitchFamily="2" charset="-122"/>
                <a:ea typeface="华文新魏" panose="02010800040101010101" pitchFamily="2" charset="-122"/>
              </a:rPr>
              <a:t>!</a:t>
            </a:r>
            <a:br>
              <a:rPr lang="en-US" altLang="zh-CN" sz="8800" kern="1200" dirty="0">
                <a:solidFill>
                  <a:schemeClr val="tx1"/>
                </a:solidFill>
                <a:latin typeface="华文新魏" panose="02010800040101010101" pitchFamily="2" charset="-122"/>
                <a:ea typeface="华文新魏" panose="02010800040101010101" pitchFamily="2" charset="-122"/>
              </a:rPr>
            </a:br>
            <a:r>
              <a:rPr lang="zh-CN" altLang="en-US" sz="8800" kern="1200" dirty="0">
                <a:solidFill>
                  <a:schemeClr val="tx1"/>
                </a:solidFill>
                <a:latin typeface="华文新魏" panose="02010800040101010101" pitchFamily="2" charset="-122"/>
                <a:ea typeface="华文新魏" panose="02010800040101010101" pitchFamily="2" charset="-122"/>
              </a:rPr>
              <a:t>请一同祷告！</a:t>
            </a:r>
          </a:p>
        </p:txBody>
      </p:sp>
      <p:pic>
        <p:nvPicPr>
          <p:cNvPr id="12" name="Picture 11">
            <a:extLst>
              <a:ext uri="{FF2B5EF4-FFF2-40B4-BE49-F238E27FC236}">
                <a16:creationId xmlns:a16="http://schemas.microsoft.com/office/drawing/2014/main" id="{E4FCDC9D-0F70-E862-B1B4-31223E02EA4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406640" y="623275"/>
            <a:ext cx="4140186" cy="5607882"/>
          </a:xfrm>
          <a:prstGeom prst="rect">
            <a:avLst/>
          </a:prstGeom>
        </p:spPr>
      </p:pic>
      <p:sp>
        <p:nvSpPr>
          <p:cNvPr id="15" name="TextBox 14">
            <a:extLst>
              <a:ext uri="{FF2B5EF4-FFF2-40B4-BE49-F238E27FC236}">
                <a16:creationId xmlns:a16="http://schemas.microsoft.com/office/drawing/2014/main" id="{9FAEF0A1-6291-4A44-E679-30D5EDD67AD8}"/>
              </a:ext>
            </a:extLst>
          </p:cNvPr>
          <p:cNvSpPr txBox="1"/>
          <p:nvPr/>
        </p:nvSpPr>
        <p:spPr>
          <a:xfrm>
            <a:off x="641772" y="4450080"/>
            <a:ext cx="5886027" cy="1754326"/>
          </a:xfrm>
          <a:prstGeom prst="rect">
            <a:avLst/>
          </a:prstGeom>
          <a:noFill/>
        </p:spPr>
        <p:txBody>
          <a:bodyPr wrap="square" rtlCol="0">
            <a:spAutoFit/>
          </a:bodyPr>
          <a:lstStyle/>
          <a:p>
            <a:r>
              <a:rPr lang="zh-CN" altLang="en-US" sz="3600" i="1" dirty="0"/>
              <a:t>新朋友也请留步用餐交流</a:t>
            </a:r>
            <a:r>
              <a:rPr lang="en-US" altLang="zh-CN" sz="3600" i="1" dirty="0"/>
              <a:t>!</a:t>
            </a:r>
          </a:p>
          <a:p>
            <a:r>
              <a:rPr lang="en-US" altLang="zh-CN" sz="3600" i="1" dirty="0"/>
              <a:t>New friends, welcome to stay with us for lunch and talk!</a:t>
            </a:r>
            <a:endParaRPr lang="zh-CN" altLang="en-US" sz="3600" i="1" dirty="0"/>
          </a:p>
        </p:txBody>
      </p:sp>
    </p:spTree>
    <p:extLst>
      <p:ext uri="{BB962C8B-B14F-4D97-AF65-F5344CB8AC3E}">
        <p14:creationId xmlns:p14="http://schemas.microsoft.com/office/powerpoint/2010/main" val="10698210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18960</TotalTime>
  <Words>450</Words>
  <Application>Microsoft Office PowerPoint</Application>
  <PresentationFormat>Widescreen</PresentationFormat>
  <Paragraphs>27</Paragraphs>
  <Slides>8</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8</vt:i4>
      </vt:variant>
    </vt:vector>
  </HeadingPairs>
  <TitlesOfParts>
    <vt:vector size="21" baseType="lpstr">
      <vt:lpstr>SimSun</vt:lpstr>
      <vt:lpstr>华文彩云</vt:lpstr>
      <vt:lpstr>华文新魏</vt:lpstr>
      <vt:lpstr>ADLaM Display</vt:lpstr>
      <vt:lpstr>Algerian</vt:lpstr>
      <vt:lpstr>Arial</vt:lpstr>
      <vt:lpstr>Arial Black</vt:lpstr>
      <vt:lpstr>Broadway</vt:lpstr>
      <vt:lpstr>Calibri</vt:lpstr>
      <vt:lpstr>Calibri Light</vt:lpstr>
      <vt:lpstr>Snap ITC</vt:lpstr>
      <vt:lpstr>Times New Roman</vt:lpstr>
      <vt:lpstr>Office Theme</vt:lpstr>
      <vt:lpstr>PowerPoint Presentation</vt:lpstr>
      <vt:lpstr> 除旧迎 新   Leave the Old Behind  &amp; Welcome the New     </vt:lpstr>
      <vt:lpstr>旧—Old Self</vt:lpstr>
      <vt:lpstr>好消息- 耶稣   The Good News     JESUS</vt:lpstr>
      <vt:lpstr>PowerPoint Presentation</vt:lpstr>
      <vt:lpstr>PowerPoint Presentation</vt:lpstr>
      <vt:lpstr>PowerPoint Presentation</vt:lpstr>
      <vt:lpstr> Let’s pray! 请一同祷告！</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耶稣公正的审判  Jesus’ Just Judgement 约翰 John 5:30-47</dc:title>
  <dc:creator>wang jonathan</dc:creator>
  <cp:lastModifiedBy>wang jonathan</cp:lastModifiedBy>
  <cp:revision>488</cp:revision>
  <dcterms:created xsi:type="dcterms:W3CDTF">2024-03-21T22:38:27Z</dcterms:created>
  <dcterms:modified xsi:type="dcterms:W3CDTF">2026-02-16T17:34:15Z</dcterms:modified>
</cp:coreProperties>
</file>