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9" r:id="rId1"/>
  </p:sldMasterIdLst>
  <p:sldIdLst>
    <p:sldId id="256" r:id="rId2"/>
    <p:sldId id="347" r:id="rId3"/>
    <p:sldId id="355" r:id="rId4"/>
    <p:sldId id="366" r:id="rId5"/>
    <p:sldId id="369" r:id="rId6"/>
    <p:sldId id="370" r:id="rId7"/>
    <p:sldId id="368" r:id="rId8"/>
    <p:sldId id="367" r:id="rId9"/>
    <p:sldId id="354" r:id="rId10"/>
    <p:sldId id="348" r:id="rId11"/>
    <p:sldId id="352" r:id="rId12"/>
    <p:sldId id="357" r:id="rId13"/>
    <p:sldId id="373" r:id="rId14"/>
    <p:sldId id="372" r:id="rId15"/>
    <p:sldId id="37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AA06"/>
    <a:srgbClr val="3A322C"/>
    <a:srgbClr val="000000"/>
    <a:srgbClr val="E4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8DA0A-186F-628E-185C-928833A2BF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7149F1-B289-3055-7858-17B2F029E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57DA9-DE21-114F-E86B-550DB1B5E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96DD7-B94B-C7FB-CC28-23637976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5929B-D561-F2EC-30CA-BF8D7ED98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21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4CB3-BE7D-6AE0-7B88-618E1980E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2FD980-1ED2-307D-E080-67C03D4366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D5C89-12BE-A78D-0995-241332D86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B500F-993C-43AC-D43B-0FB6055A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9275A9-6BC6-9A01-6061-EB41E2C66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34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23D9DE-2D45-F359-7F54-B381C5381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C7B88-EC18-F390-90AE-93E6807DF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6F5267-BDDB-9E72-F6E8-8FFFE483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D248C-2BCD-6F8F-3F20-3FE5982E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E9E5F-3DD0-F013-D566-A45BEC69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2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19A43-5E37-F535-3721-EEC35FE1A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E4984-BBA0-4B6A-460F-B03127D97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F9F2E-E6D4-C45F-A146-D297D89C7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E9FDF-229F-674F-AABA-038793C84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C3C9E4-52A1-3A30-495D-A9606F2BC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0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DCF94-98FF-AC10-E9A4-8DA77093A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6F9F6-5BD0-449C-697A-C8EBC236D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6BDCF-A6F7-A621-E9DB-492EB9121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04E92-8B40-ADCA-12FF-7E72D6FE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513E-01DC-2C2F-BDE1-D47D50331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70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AE532-222B-1C5F-B00E-68C0B6BAA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74A05-2D26-4E76-3EE9-54A04F834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AB5BD-FB8C-B870-0722-5F49B51D25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66CF2-F532-AB09-55E8-427AF8615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FDEBC5-3B85-35F0-DBBB-43049B85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FAF85-131E-83FB-7AC9-9902F23E5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0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07250-007F-EA50-C5B6-336101B0A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8C345-FAC3-0F1B-9620-A0670E5F4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218BB-8F43-3430-8CF5-7858FE43A6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D9F80-3489-EF87-5913-E224B27AB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5EA2719-375B-FEFB-177E-0FE40E147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B55E70-A0DA-CE92-7A0B-D12484AAF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7556E9-6D77-3B69-05D9-C26782DB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D1E67B-549B-4C7E-FFF6-C92A1389D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05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1241F-9F00-192A-6CCC-57E834279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B7F867-91F3-A6B2-2444-51E842095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E54587-A6F2-4611-37B8-832CA0DB7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B5D61B-B413-2516-0AB0-EBB5FBAE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0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EFBE1C-8D51-8B19-BC54-5CB9E0BBE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9FF749-E706-9CF7-C118-1B65837F7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9BF250-A919-38A6-7ABC-4648C0434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92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037AA-6D64-E991-3059-CAD0D6495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4EBCB-2B40-9DFF-01F4-050FA6B73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CA4E1-25DD-43C6-6859-B794D28C8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CDA803-7318-7DF6-004A-50E1A59C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A6652F-7365-49C8-34E4-13C03340A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2AB1C0-AEDC-82D5-8351-0B21294F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75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2E673-1209-C377-C9C6-A77CC2E82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E05D44-CADE-256F-A392-5F98EF9EF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BB25F0-0213-3A73-1E95-B40DF10B96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D8983-3AB4-CF1C-D986-8EFEAC52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24205-50D8-EF3A-F418-1C6D0B718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25826-73A5-2F0A-24EE-E6CE653A4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6D08BF-7CA0-8205-7EC7-6C1234D4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2EE3B-87F6-BC06-ADCC-24D5BA87BA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CC43DB-3649-4AE8-FFE2-75CC47D02A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3781-A38D-4D33-B0A1-29466F3B6F6A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98A52-F75A-9A42-7E38-62F6D27276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CB735-ADC3-E993-2E54-DFEB63136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29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0" r:id="rId1"/>
    <p:sldLayoutId id="2147484031" r:id="rId2"/>
    <p:sldLayoutId id="2147484032" r:id="rId3"/>
    <p:sldLayoutId id="2147484033" r:id="rId4"/>
    <p:sldLayoutId id="2147484034" r:id="rId5"/>
    <p:sldLayoutId id="2147484035" r:id="rId6"/>
    <p:sldLayoutId id="2147484036" r:id="rId7"/>
    <p:sldLayoutId id="2147484037" r:id="rId8"/>
    <p:sldLayoutId id="2147484038" r:id="rId9"/>
    <p:sldLayoutId id="2147484039" r:id="rId10"/>
    <p:sldLayoutId id="214748404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4057-5632-F01B-B6A1-BB2EC8ECC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3797"/>
            <a:ext cx="12191999" cy="5949076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有个人名叫耶稣</a:t>
            </a:r>
            <a:br>
              <a:rPr lang="en-US" altLang="zh-CN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br>
              <a:rPr lang="zh-CN" altLang="en-US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zh-CN" altLang="en-US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约</a:t>
            </a:r>
            <a:r>
              <a:rPr lang="en-US" altLang="zh-CN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9:1-12</a:t>
            </a:r>
            <a:br>
              <a:rPr lang="en-US" altLang="zh-CN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br>
              <a:rPr lang="en-US" altLang="zh-CN" b="1" dirty="0">
                <a:solidFill>
                  <a:srgbClr val="0070C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endParaRPr lang="en-US" altLang="zh-CN" b="1" dirty="0">
              <a:solidFill>
                <a:srgbClr val="0070C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68206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Exd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20: </a:t>
            </a:r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  You shall not bow down to them or serve them, for I the LORD your God am a jealous God, visiting the iniquity of the fathers on the children to the third and fourth generation of those who hate me,</a:t>
            </a:r>
          </a:p>
          <a:p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出 </a:t>
            </a:r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20</a:t>
            </a:r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5  </a:t>
            </a:r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不可跪拜那些像，也不可事奉他，因为我耶和华你的神是忌邪的神。恨我的，我必追讨他的罪，自父及子，直到三四代；</a:t>
            </a:r>
          </a:p>
        </p:txBody>
      </p:sp>
    </p:spTree>
    <p:extLst>
      <p:ext uri="{BB962C8B-B14F-4D97-AF65-F5344CB8AC3E}">
        <p14:creationId xmlns:p14="http://schemas.microsoft.com/office/powerpoint/2010/main" val="32668095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Jeremiah 29:</a:t>
            </a:r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11  For I know the plans I have for you, declares the LORD, plans for welfare and not for evil, to give you a future and a hope.</a:t>
            </a:r>
          </a:p>
          <a:p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 </a:t>
            </a:r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29</a:t>
            </a:r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11  </a:t>
            </a:r>
            <a:r>
              <a:rPr lang="zh-CN" altLang="en-US" sz="31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耶和华说：我知道我向你们所怀的意念是赐平安的意念，不是降灾祸的意念，要叫你们末後有指望。</a:t>
            </a:r>
          </a:p>
        </p:txBody>
      </p:sp>
    </p:spTree>
    <p:extLst>
      <p:ext uri="{BB962C8B-B14F-4D97-AF65-F5344CB8AC3E}">
        <p14:creationId xmlns:p14="http://schemas.microsoft.com/office/powerpoint/2010/main" val="401689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🌄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 Cor 12: 7  So to keep me from becoming conceited because of the surpassing greatness of the revelations, a thorn was given me in the flesh, a messenger of Satan to harass me, to keep me from becoming conceited.</a:t>
            </a: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林后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12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7  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又恐怕我因所得的启示甚大，就过於自高，所以有一根刺加在我肉体上，就是撒但的差役要攻击我，免得我过於自高。</a:t>
            </a:r>
          </a:p>
        </p:txBody>
      </p:sp>
    </p:spTree>
    <p:extLst>
      <p:ext uri="{BB962C8B-B14F-4D97-AF65-F5344CB8AC3E}">
        <p14:creationId xmlns:p14="http://schemas.microsoft.com/office/powerpoint/2010/main" val="3341237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☀️</a:t>
            </a:r>
          </a:p>
          <a:p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Genesis 50:20  As for you, you meant evil against me, but God meant it for good, to bring it about that many people should be kept alive, as they are today.</a:t>
            </a: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创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50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20  </a:t>
            </a:r>
            <a:r>
              <a:rPr lang="zh-TW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从前你们的意思是要害我，但神的意思原是好的，要保全许多人的性命，成就今日的光景。</a:t>
            </a:r>
            <a:endParaRPr lang="en-US" altLang="zh-TW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TW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 </a:t>
            </a:r>
            <a:r>
              <a:rPr lang="en-US" altLang="zh-TW" b="1" dirty="0" err="1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Thess</a:t>
            </a:r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5:5  For you are all children of light, children of the day. We are not of the night or of the darkness.</a:t>
            </a: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贴前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5  </a:t>
            </a:r>
            <a:r>
              <a:rPr lang="zh-TW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你们都是光明之子，都是白昼之子。我们不是属黑夜的，也不是属幽暗的。</a:t>
            </a:r>
          </a:p>
          <a:p>
            <a:endParaRPr lang="zh-TW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54497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34363-CA19-0B53-350C-52BA7FEC2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27" y="249382"/>
            <a:ext cx="12025745" cy="5749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3600" b="1" dirty="0">
                <a:solidFill>
                  <a:srgbClr val="0070C0"/>
                </a:solidFill>
              </a:rPr>
              <a:t>🌱不只一种方法 </a:t>
            </a:r>
            <a:r>
              <a:rPr lang="en-US" altLang="zh-CN" sz="3600" b="1" dirty="0">
                <a:solidFill>
                  <a:srgbClr val="0070C0"/>
                </a:solidFill>
              </a:rPr>
              <a:t>More than one method to heal the blind</a:t>
            </a:r>
            <a:br>
              <a:rPr lang="zh-CN" alt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9614B-D487-48DF-1505-209A5FFCC6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127" y="824346"/>
            <a:ext cx="5936673" cy="6033654"/>
          </a:xfrm>
        </p:spPr>
        <p:txBody>
          <a:bodyPr>
            <a:normAutofit fontScale="85000" lnSpcReduction="10000"/>
          </a:bodyPr>
          <a:lstStyle/>
          <a:p>
            <a:r>
              <a:rPr lang="en-US" altLang="zh-CN" sz="3000" b="1" dirty="0">
                <a:solidFill>
                  <a:srgbClr val="0070C0"/>
                </a:solidFill>
              </a:rPr>
              <a:t>1</a:t>
            </a:r>
            <a:r>
              <a:rPr lang="zh-CN" altLang="en-US" sz="3000" b="1" dirty="0">
                <a:solidFill>
                  <a:srgbClr val="0070C0"/>
                </a:solidFill>
              </a:rPr>
              <a:t> 不触摸，只凭话语。</a:t>
            </a:r>
          </a:p>
          <a:p>
            <a:r>
              <a:rPr lang="zh-CN" altLang="en-US" sz="3000" b="1" dirty="0">
                <a:solidFill>
                  <a:srgbClr val="0070C0"/>
                </a:solidFill>
              </a:rPr>
              <a:t>马可福音 </a:t>
            </a:r>
            <a:r>
              <a:rPr lang="en-US" altLang="zh-CN" sz="3000" b="1" dirty="0">
                <a:solidFill>
                  <a:srgbClr val="0070C0"/>
                </a:solidFill>
              </a:rPr>
              <a:t>10:46–52</a:t>
            </a:r>
            <a:r>
              <a:rPr lang="zh-CN" altLang="en-US" sz="3000" b="1" dirty="0">
                <a:solidFill>
                  <a:srgbClr val="0070C0"/>
                </a:solidFill>
              </a:rPr>
              <a:t>巴底买</a:t>
            </a:r>
            <a:endParaRPr lang="en-US" altLang="zh-CN" sz="3000" b="1" dirty="0">
              <a:solidFill>
                <a:srgbClr val="0070C0"/>
              </a:solidFill>
            </a:endParaRPr>
          </a:p>
          <a:p>
            <a:endParaRPr lang="zh-CN" altLang="en-US" sz="3000" b="1" dirty="0">
              <a:solidFill>
                <a:srgbClr val="0070C0"/>
              </a:solidFill>
            </a:endParaRPr>
          </a:p>
          <a:p>
            <a:r>
              <a:rPr lang="en-US" altLang="zh-CN" sz="3000" b="1" dirty="0">
                <a:solidFill>
                  <a:srgbClr val="0070C0"/>
                </a:solidFill>
              </a:rPr>
              <a:t>2</a:t>
            </a:r>
            <a:r>
              <a:rPr lang="zh-CN" altLang="en-US" sz="3000" b="1" dirty="0">
                <a:solidFill>
                  <a:srgbClr val="0070C0"/>
                </a:solidFill>
              </a:rPr>
              <a:t> 触摸眼睛医治</a:t>
            </a:r>
          </a:p>
          <a:p>
            <a:r>
              <a:rPr lang="zh-CN" altLang="en-US" sz="3000" b="1" dirty="0">
                <a:solidFill>
                  <a:srgbClr val="0070C0"/>
                </a:solidFill>
              </a:rPr>
              <a:t>马太福音 </a:t>
            </a:r>
            <a:r>
              <a:rPr lang="en-US" altLang="zh-CN" sz="3000" b="1" dirty="0">
                <a:solidFill>
                  <a:srgbClr val="0070C0"/>
                </a:solidFill>
              </a:rPr>
              <a:t>9:29 </a:t>
            </a:r>
            <a:r>
              <a:rPr lang="zh-CN" altLang="en-US" sz="3000" b="1" dirty="0">
                <a:solidFill>
                  <a:srgbClr val="0070C0"/>
                </a:solidFill>
              </a:rPr>
              <a:t>两个瞎子</a:t>
            </a:r>
            <a:endParaRPr lang="en-US" altLang="zh-CN" sz="3000" b="1" dirty="0">
              <a:solidFill>
                <a:srgbClr val="0070C0"/>
              </a:solidFill>
            </a:endParaRPr>
          </a:p>
          <a:p>
            <a:endParaRPr lang="zh-CN" altLang="en-US" sz="3000" b="1" dirty="0">
              <a:solidFill>
                <a:srgbClr val="0070C0"/>
              </a:solidFill>
            </a:endParaRPr>
          </a:p>
          <a:p>
            <a:r>
              <a:rPr lang="en-US" altLang="zh-CN" sz="3000" b="1" dirty="0">
                <a:solidFill>
                  <a:srgbClr val="0070C0"/>
                </a:solidFill>
              </a:rPr>
              <a:t>3</a:t>
            </a:r>
            <a:r>
              <a:rPr lang="zh-CN" altLang="en-US" sz="3000" b="1" dirty="0">
                <a:solidFill>
                  <a:srgbClr val="0070C0"/>
                </a:solidFill>
              </a:rPr>
              <a:t> 触摸 </a:t>
            </a:r>
            <a:r>
              <a:rPr lang="en-US" altLang="zh-CN" sz="3000" b="1" dirty="0">
                <a:solidFill>
                  <a:srgbClr val="0070C0"/>
                </a:solidFill>
              </a:rPr>
              <a:t>+ </a:t>
            </a:r>
            <a:r>
              <a:rPr lang="zh-CN" altLang="en-US" sz="3000" b="1" dirty="0">
                <a:solidFill>
                  <a:srgbClr val="0070C0"/>
                </a:solidFill>
              </a:rPr>
              <a:t>唾沫</a:t>
            </a:r>
          </a:p>
          <a:p>
            <a:r>
              <a:rPr lang="zh-CN" altLang="en-US" sz="3000" b="1" dirty="0">
                <a:solidFill>
                  <a:srgbClr val="0070C0"/>
                </a:solidFill>
              </a:rPr>
              <a:t>马可福音 </a:t>
            </a:r>
            <a:r>
              <a:rPr lang="en-US" altLang="zh-CN" sz="3000" b="1" dirty="0">
                <a:solidFill>
                  <a:srgbClr val="0070C0"/>
                </a:solidFill>
              </a:rPr>
              <a:t>8:22–25</a:t>
            </a:r>
            <a:r>
              <a:rPr lang="zh-CN" altLang="en-US" sz="3000" b="1" dirty="0">
                <a:solidFill>
                  <a:srgbClr val="0070C0"/>
                </a:solidFill>
              </a:rPr>
              <a:t>（伯赛大，分阶段医治，耶稣不受立即见效模式限制）</a:t>
            </a:r>
            <a:endParaRPr lang="en-US" altLang="zh-CN" sz="3000" b="1" dirty="0">
              <a:solidFill>
                <a:srgbClr val="0070C0"/>
              </a:solidFill>
            </a:endParaRPr>
          </a:p>
          <a:p>
            <a:endParaRPr lang="zh-CN" altLang="en-US" sz="3000" b="1" dirty="0">
              <a:solidFill>
                <a:srgbClr val="0070C0"/>
              </a:solidFill>
            </a:endParaRPr>
          </a:p>
          <a:p>
            <a:r>
              <a:rPr lang="zh-CN" altLang="en-US" sz="3000" b="1" dirty="0">
                <a:solidFill>
                  <a:srgbClr val="0070C0"/>
                </a:solidFill>
              </a:rPr>
              <a:t> </a:t>
            </a:r>
            <a:r>
              <a:rPr lang="en-US" altLang="zh-CN" sz="3000" b="1" dirty="0">
                <a:solidFill>
                  <a:srgbClr val="0070C0"/>
                </a:solidFill>
              </a:rPr>
              <a:t>4 </a:t>
            </a:r>
            <a:r>
              <a:rPr lang="zh-CN" altLang="en-US" sz="3000" b="1" dirty="0">
                <a:solidFill>
                  <a:srgbClr val="0070C0"/>
                </a:solidFill>
              </a:rPr>
              <a:t>和泥（唾沫 </a:t>
            </a:r>
            <a:r>
              <a:rPr lang="en-US" altLang="zh-CN" sz="3000" b="1" dirty="0">
                <a:solidFill>
                  <a:srgbClr val="0070C0"/>
                </a:solidFill>
              </a:rPr>
              <a:t>+ </a:t>
            </a:r>
            <a:r>
              <a:rPr lang="zh-CN" altLang="en-US" sz="3000" b="1" dirty="0">
                <a:solidFill>
                  <a:srgbClr val="0070C0"/>
                </a:solidFill>
              </a:rPr>
              <a:t>泥土）＋去洗</a:t>
            </a:r>
          </a:p>
          <a:p>
            <a:r>
              <a:rPr lang="zh-CN" altLang="en-US" sz="3000" b="1" dirty="0">
                <a:solidFill>
                  <a:srgbClr val="0070C0"/>
                </a:solidFill>
              </a:rPr>
              <a:t>约翰福音 </a:t>
            </a:r>
            <a:r>
              <a:rPr lang="en-US" altLang="zh-CN" sz="3000" b="1" dirty="0">
                <a:solidFill>
                  <a:srgbClr val="0070C0"/>
                </a:solidFill>
              </a:rPr>
              <a:t>9:6–7</a:t>
            </a:r>
            <a:r>
              <a:rPr lang="zh-CN" altLang="en-US" sz="3000" b="1" dirty="0">
                <a:solidFill>
                  <a:srgbClr val="0070C0"/>
                </a:solidFill>
              </a:rPr>
              <a:t>（生来瞎眼的人）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55F7DA-1959-0E8B-A1BE-CF1754824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42709" y="755074"/>
            <a:ext cx="6366163" cy="603365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sz="3200" b="1" dirty="0">
                <a:solidFill>
                  <a:srgbClr val="0070C0"/>
                </a:solidFill>
              </a:rPr>
              <a:t>1 Without touching, by word alone Mark 10:46–52 — Bartimaeus</a:t>
            </a:r>
          </a:p>
          <a:p>
            <a:pPr algn="just"/>
            <a:endParaRPr lang="en-US" sz="3200" b="1" dirty="0">
              <a:solidFill>
                <a:srgbClr val="0070C0"/>
              </a:solidFill>
            </a:endParaRP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2 Healing by touching the eyes</a:t>
            </a: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Matthew 9:29 — the two blind men</a:t>
            </a:r>
          </a:p>
          <a:p>
            <a:pPr algn="just"/>
            <a:endParaRPr lang="en-US" sz="3200" b="1" dirty="0">
              <a:solidFill>
                <a:srgbClr val="0070C0"/>
              </a:solidFill>
            </a:endParaRP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3 Touching + saliva</a:t>
            </a: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Mark 8:22–25 (Bethsaida; a two-stage healing, showing that Jesus is not bound to an “instant result” pattern)</a:t>
            </a:r>
          </a:p>
          <a:p>
            <a:pPr algn="just"/>
            <a:endParaRPr lang="en-US" sz="3200" b="1" dirty="0">
              <a:solidFill>
                <a:srgbClr val="0070C0"/>
              </a:solidFill>
            </a:endParaRP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4 Making mud (saliva + dirt) and sending him to wash</a:t>
            </a:r>
          </a:p>
          <a:p>
            <a:pPr algn="just"/>
            <a:r>
              <a:rPr lang="en-US" sz="3200" b="1" dirty="0">
                <a:solidFill>
                  <a:srgbClr val="0070C0"/>
                </a:solidFill>
              </a:rPr>
              <a:t>John 9:6–7 (the man born blind)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766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☀️</a:t>
            </a:r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Heb 3:15  As it is said, “Today, if you hear his voice, do not harden your hearts as in the rebellion.”</a:t>
            </a: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来 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15  </a:t>
            </a:r>
            <a:r>
              <a:rPr lang="zh-TW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经上说：「你们今日若听他的话，就不可硬著心，像惹他发怒的日子一样。」</a:t>
            </a:r>
            <a:endParaRPr lang="en-US" altLang="zh-TW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TW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James 1:25  But the one who looks into the perfect law, the law of liberty, and perseveres, being no hearer who forgets but a doer who acts, he will be blessed in his doing.</a:t>
            </a:r>
          </a:p>
          <a:p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雅各</a:t>
            </a:r>
            <a:r>
              <a:rPr lang="en-US" altLang="zh-CN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TW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25  </a:t>
            </a:r>
            <a:r>
              <a:rPr lang="zh-TW" altLang="en-US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惟有详细察看那全备，使人自由之律法的，并且时常如此，这人既不是听了就忘，乃是实在行出来，就在他所行的事上必然得福。</a:t>
            </a:r>
          </a:p>
          <a:p>
            <a:endParaRPr lang="zh-TW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609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✝️ 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9: 1-12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  As he passed by, he saw a man blind from birth.</a:t>
            </a: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1  </a:t>
            </a:r>
            <a:r>
              <a:rPr lang="zh-CN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耶稣过去的时候，看见一个人生来是瞎眼的。</a:t>
            </a:r>
            <a:endParaRPr lang="en-US" altLang="zh-CN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zh-CN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  And his disciples asked him, “Rabbi, who sinned, this man or his parents, that he was born blind?”</a:t>
            </a: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2  </a:t>
            </a:r>
            <a:r>
              <a:rPr lang="zh-CN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门徒问耶稣说：「拉比，这人生来是瞎眼的，是谁犯了罪？是这人呢？是他父母呢？」</a:t>
            </a:r>
            <a:endParaRPr lang="en-US" altLang="zh-CN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n-US" altLang="zh-CN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  Jesus answered, “It was not that this man sinned, or his parents, but that the works of God might be displayed in him.</a:t>
            </a:r>
          </a:p>
          <a:p>
            <a:pPr marL="0" indent="0">
              <a:buNone/>
            </a:pP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3  </a:t>
            </a:r>
            <a:r>
              <a:rPr lang="zh-CN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耶稣回答说：「也不是这人犯了罪，也不是他父母犯了罪，是要在他身上显出神的作为来。</a:t>
            </a:r>
          </a:p>
          <a:p>
            <a:pPr marL="0" indent="0">
              <a:buNone/>
            </a:pPr>
            <a:endParaRPr lang="zh-CN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44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  We must work the works of him who sent me while it is day; night is coming, when no one can work.</a:t>
            </a: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趁著白日，我们必须作那差我来者的工；黑夜将到，就没有人能做工了。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  As long as I am in the world, I am the light of the world.”</a:t>
            </a: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我在世上的时候，是世上的光。」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6  Having said these things, he spit on the ground and made mud with the saliva. Then he anointed the man's eyes with the mud</a:t>
            </a: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6 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耶稣说了这话，就吐唾沫在地上，用唾沫和泥抹在瞎子的眼睛上，</a:t>
            </a:r>
          </a:p>
        </p:txBody>
      </p:sp>
    </p:spTree>
    <p:extLst>
      <p:ext uri="{BB962C8B-B14F-4D97-AF65-F5344CB8AC3E}">
        <p14:creationId xmlns:p14="http://schemas.microsoft.com/office/powerpoint/2010/main" val="326162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  and said to him, “Go, wash in the pool of Siloam” (which means Sent). So he went and washed and came back seeing.</a:t>
            </a: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对他说：「你往西罗亚池子里去洗（西罗亚翻出来就是奉差遣）。他去一洗，回头就看见了。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8  </a:t>
            </a: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 neighbors and those who had seen him before as a beggar were saying, “Is this not the man who used to sit and beg?”</a:t>
            </a: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他的邻舍和那素常见他是讨饭的，就说：「这不是那从前坐著讨饭的人吗？」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9  </a:t>
            </a: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Some said, “It is he.” Others said, “No, but he is like him.” He kept saying, “I am the man.”</a:t>
            </a: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9 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有人说：是他；又有人说；不是，却是像他。他自己说：是我</a:t>
            </a:r>
          </a:p>
        </p:txBody>
      </p:sp>
    </p:spTree>
    <p:extLst>
      <p:ext uri="{BB962C8B-B14F-4D97-AF65-F5344CB8AC3E}">
        <p14:creationId xmlns:p14="http://schemas.microsoft.com/office/powerpoint/2010/main" val="652038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10  So they said to him, “Then how were your eyes opened?”</a:t>
            </a: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10 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他们对他说：「你的眼睛是怎麽开的呢？」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11  </a:t>
            </a: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He answered, “The man called Jesus made mud and anointed my eyes and said to me, ‘Go to Siloam and wash.’ So I went and washed and received my sight.”</a:t>
            </a: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11 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他回答说：「有一个人，名叫耶稣，他和泥抹我的眼睛，对我说：</a:t>
            </a:r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『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你往西罗亚池子去洗。</a:t>
            </a:r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』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我去一洗，就看见了。」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12  </a:t>
            </a:r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They said to him, “Where is he?” He said, “I do not know.”</a:t>
            </a:r>
          </a:p>
          <a:p>
            <a:r>
              <a:rPr lang="en-US" altLang="zh-CN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12  </a:t>
            </a:r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他们说：「那个人在那里？」他说：「我不知道。」</a:t>
            </a:r>
          </a:p>
        </p:txBody>
      </p:sp>
    </p:spTree>
    <p:extLst>
      <p:ext uri="{BB962C8B-B14F-4D97-AF65-F5344CB8AC3E}">
        <p14:creationId xmlns:p14="http://schemas.microsoft.com/office/powerpoint/2010/main" val="1235394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43E2A-5A12-A19C-F177-3CA681758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179"/>
            <a:ext cx="10515600" cy="999548"/>
          </a:xfrm>
        </p:spPr>
        <p:txBody>
          <a:bodyPr/>
          <a:lstStyle/>
          <a:p>
            <a:r>
              <a:rPr lang="zh-TW" altLang="en-US" b="1" dirty="0"/>
              <a:t>西罗亚池子 </a:t>
            </a:r>
            <a:r>
              <a:rPr lang="en-US" altLang="zh-TW" b="1" dirty="0"/>
              <a:t>Pool of Siloam</a:t>
            </a:r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341C507-2C88-3945-9DF9-A06D8DC782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7840" y="1364674"/>
            <a:ext cx="11241246" cy="5237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334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8:12  Again Jesus spoke to them, saying, “I am the light of the world. Whoever follows me will not walk in darkness, but will have the light of life.”</a:t>
            </a:r>
          </a:p>
          <a:p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12 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耶稣又对众人说：「我是世界的光。跟从我的，就不在黑暗里走，必要得著生命的光。」</a:t>
            </a:r>
          </a:p>
        </p:txBody>
      </p:sp>
    </p:spTree>
    <p:extLst>
      <p:ext uri="{BB962C8B-B14F-4D97-AF65-F5344CB8AC3E}">
        <p14:creationId xmlns:p14="http://schemas.microsoft.com/office/powerpoint/2010/main" val="2388882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 </a:t>
            </a:r>
            <a:r>
              <a:rPr lang="zh-CN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治愈瞎子是上帝、弥赛亚才能做的事。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Isaiah 35:5  Then the eyes of the blind shall be opened, and the ears of the deaf unstopped; 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赛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35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5 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那时，瞎子的眼必睁开；聋子的耳必开通。</a:t>
            </a:r>
          </a:p>
          <a:p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Isaiah 42:7  to open the eyes that are blind, to bring out the prisoners from the dungeon, from the prison those who sit in darkness. 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赛 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42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7 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开瞎子的眼，领被囚的出牢狱，领坐黑暗的出监牢。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Ps 146:8  the LORD opens the eyes of the blind. The LORD lifts up those who are bowed down; the LORD loves the righteous. 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诗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146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TW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8  </a:t>
            </a:r>
            <a:r>
              <a:rPr lang="zh-TW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耶和华开了瞎子的眼睛；耶和华扶起被压下的人。耶和华喜爱义人。</a:t>
            </a:r>
          </a:p>
          <a:p>
            <a:endParaRPr lang="zh-TW" altLang="en-US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85421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r>
              <a:rPr lang="zh-TW" altLang="en-US" sz="3200" b="1" dirty="0">
                <a:solidFill>
                  <a:srgbClr val="7030A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📜</a:t>
            </a:r>
            <a:endParaRPr lang="en-US" altLang="zh-TW" sz="3200" b="1" dirty="0">
              <a:solidFill>
                <a:srgbClr val="7030A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耶利米书</a:t>
            </a:r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1:5 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我未将你造在腹中、我已晓得你。</a:t>
            </a:r>
            <a:endParaRPr lang="en-US" altLang="zh-CN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Jeremiah 1:5 Before I formed you in the womb I knew you</a:t>
            </a:r>
            <a:r>
              <a:rPr lang="zh-CN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。</a:t>
            </a:r>
            <a:endParaRPr lang="en-US" altLang="zh-TW" sz="32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1653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18839</TotalTime>
  <Words>1790</Words>
  <Application>Microsoft Office PowerPoint</Application>
  <PresentationFormat>Widescreen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SimSun</vt:lpstr>
      <vt:lpstr>Arial</vt:lpstr>
      <vt:lpstr>Calibri</vt:lpstr>
      <vt:lpstr>Calibri Light</vt:lpstr>
      <vt:lpstr>Times New Roman</vt:lpstr>
      <vt:lpstr>Office Theme</vt:lpstr>
      <vt:lpstr>有个人名叫耶稣  约9:1-12  </vt:lpstr>
      <vt:lpstr>PowerPoint Presentation</vt:lpstr>
      <vt:lpstr>PowerPoint Presentation</vt:lpstr>
      <vt:lpstr>PowerPoint Presentation</vt:lpstr>
      <vt:lpstr>PowerPoint Presentation</vt:lpstr>
      <vt:lpstr>西罗亚池子 Pool of Siloam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🌱不只一种方法 More than one method to heal the blind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耶稣公正的审判  Jesus’ Just Judgement 约翰 John 5:30-47</dc:title>
  <dc:creator>wang jonathan</dc:creator>
  <cp:lastModifiedBy>wang jonathan</cp:lastModifiedBy>
  <cp:revision>467</cp:revision>
  <dcterms:created xsi:type="dcterms:W3CDTF">2024-03-21T22:38:27Z</dcterms:created>
  <dcterms:modified xsi:type="dcterms:W3CDTF">2025-12-23T20:57:53Z</dcterms:modified>
</cp:coreProperties>
</file>