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29" r:id="rId1"/>
  </p:sldMasterIdLst>
  <p:sldIdLst>
    <p:sldId id="256" r:id="rId2"/>
    <p:sldId id="347" r:id="rId3"/>
    <p:sldId id="355" r:id="rId4"/>
    <p:sldId id="366" r:id="rId5"/>
    <p:sldId id="369" r:id="rId6"/>
    <p:sldId id="368" r:id="rId7"/>
    <p:sldId id="367" r:id="rId8"/>
    <p:sldId id="354" r:id="rId9"/>
    <p:sldId id="348" r:id="rId10"/>
    <p:sldId id="352" r:id="rId11"/>
    <p:sldId id="353" r:id="rId12"/>
    <p:sldId id="35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6AA06"/>
    <a:srgbClr val="3A322C"/>
    <a:srgbClr val="000000"/>
    <a:srgbClr val="E4E6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0" autoAdjust="0"/>
    <p:restoredTop sz="94660"/>
  </p:normalViewPr>
  <p:slideViewPr>
    <p:cSldViewPr snapToGrid="0">
      <p:cViewPr varScale="1">
        <p:scale>
          <a:sx n="92" d="100"/>
          <a:sy n="92" d="100"/>
        </p:scale>
        <p:origin x="18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38DA0A-186F-628E-185C-928833A2BFD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7149F1-B289-3055-7858-17B2F029E0E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0657DA9-DE21-114F-E86B-550DB1B5E3BD}"/>
              </a:ext>
            </a:extLst>
          </p:cNvPr>
          <p:cNvSpPr>
            <a:spLocks noGrp="1"/>
          </p:cNvSpPr>
          <p:nvPr>
            <p:ph type="dt" sz="half" idx="10"/>
          </p:nvPr>
        </p:nvSpPr>
        <p:spPr/>
        <p:txBody>
          <a:bodyPr/>
          <a:lstStyle/>
          <a:p>
            <a:fld id="{E52D3781-A38D-4D33-B0A1-29466F3B6F6A}" type="datetimeFigureOut">
              <a:rPr lang="en-US" smtClean="0"/>
              <a:t>10/20/2025</a:t>
            </a:fld>
            <a:endParaRPr lang="en-US"/>
          </a:p>
        </p:txBody>
      </p:sp>
      <p:sp>
        <p:nvSpPr>
          <p:cNvPr id="5" name="Footer Placeholder 4">
            <a:extLst>
              <a:ext uri="{FF2B5EF4-FFF2-40B4-BE49-F238E27FC236}">
                <a16:creationId xmlns:a16="http://schemas.microsoft.com/office/drawing/2014/main" id="{44E96DD7-B94B-C7FB-CC28-23637976CF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E5929B-D561-F2EC-30CA-BF8D7ED98D40}"/>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31402103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3F4CB3-BE7D-6AE0-7B88-618E1980E9C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B2FD980-1ED2-307D-E080-67C03D43663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6D5C89-12BE-A78D-0995-241332D869A9}"/>
              </a:ext>
            </a:extLst>
          </p:cNvPr>
          <p:cNvSpPr>
            <a:spLocks noGrp="1"/>
          </p:cNvSpPr>
          <p:nvPr>
            <p:ph type="dt" sz="half" idx="10"/>
          </p:nvPr>
        </p:nvSpPr>
        <p:spPr/>
        <p:txBody>
          <a:bodyPr/>
          <a:lstStyle/>
          <a:p>
            <a:fld id="{E52D3781-A38D-4D33-B0A1-29466F3B6F6A}" type="datetimeFigureOut">
              <a:rPr lang="en-US" smtClean="0"/>
              <a:t>10/20/2025</a:t>
            </a:fld>
            <a:endParaRPr lang="en-US"/>
          </a:p>
        </p:txBody>
      </p:sp>
      <p:sp>
        <p:nvSpPr>
          <p:cNvPr id="5" name="Footer Placeholder 4">
            <a:extLst>
              <a:ext uri="{FF2B5EF4-FFF2-40B4-BE49-F238E27FC236}">
                <a16:creationId xmlns:a16="http://schemas.microsoft.com/office/drawing/2014/main" id="{C42B500F-993C-43AC-D43B-0FB6055A5E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9275A9-6BC6-9A01-6061-EB41E2C664AA}"/>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36773403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723D9DE-2D45-F359-7F54-B381C538118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0AC7B88-EC18-F390-90AE-93E6807DF56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6F5267-BDDB-9E72-F6E8-8FFFE4830BF1}"/>
              </a:ext>
            </a:extLst>
          </p:cNvPr>
          <p:cNvSpPr>
            <a:spLocks noGrp="1"/>
          </p:cNvSpPr>
          <p:nvPr>
            <p:ph type="dt" sz="half" idx="10"/>
          </p:nvPr>
        </p:nvSpPr>
        <p:spPr/>
        <p:txBody>
          <a:bodyPr/>
          <a:lstStyle/>
          <a:p>
            <a:fld id="{E52D3781-A38D-4D33-B0A1-29466F3B6F6A}" type="datetimeFigureOut">
              <a:rPr lang="en-US" smtClean="0"/>
              <a:t>10/20/2025</a:t>
            </a:fld>
            <a:endParaRPr lang="en-US"/>
          </a:p>
        </p:txBody>
      </p:sp>
      <p:sp>
        <p:nvSpPr>
          <p:cNvPr id="5" name="Footer Placeholder 4">
            <a:extLst>
              <a:ext uri="{FF2B5EF4-FFF2-40B4-BE49-F238E27FC236}">
                <a16:creationId xmlns:a16="http://schemas.microsoft.com/office/drawing/2014/main" id="{093D248C-2BCD-6F8F-3F20-3FE5982E9F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2E9E5F-3DD0-F013-D566-A45BEC698D0F}"/>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1131223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19A43-5E37-F535-3721-EEC35FE1ABB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7CE4984-BBA0-4B6A-460F-B03127D97C2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9F9F2E-E6D4-C45F-A146-D297D89C7224}"/>
              </a:ext>
            </a:extLst>
          </p:cNvPr>
          <p:cNvSpPr>
            <a:spLocks noGrp="1"/>
          </p:cNvSpPr>
          <p:nvPr>
            <p:ph type="dt" sz="half" idx="10"/>
          </p:nvPr>
        </p:nvSpPr>
        <p:spPr/>
        <p:txBody>
          <a:bodyPr/>
          <a:lstStyle/>
          <a:p>
            <a:fld id="{E52D3781-A38D-4D33-B0A1-29466F3B6F6A}" type="datetimeFigureOut">
              <a:rPr lang="en-US" smtClean="0"/>
              <a:t>10/20/2025</a:t>
            </a:fld>
            <a:endParaRPr lang="en-US"/>
          </a:p>
        </p:txBody>
      </p:sp>
      <p:sp>
        <p:nvSpPr>
          <p:cNvPr id="5" name="Footer Placeholder 4">
            <a:extLst>
              <a:ext uri="{FF2B5EF4-FFF2-40B4-BE49-F238E27FC236}">
                <a16:creationId xmlns:a16="http://schemas.microsoft.com/office/drawing/2014/main" id="{6C2E9FDF-229F-674F-AABA-038793C841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C3C9E4-52A1-3A30-495D-A9606F2BC4E6}"/>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3370704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DCF94-98FF-AC10-E9A4-8DA77093A32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D06F9F6-5BD0-449C-697A-C8EBC236D69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326BDCF-A6F7-A621-E9DB-492EB9121051}"/>
              </a:ext>
            </a:extLst>
          </p:cNvPr>
          <p:cNvSpPr>
            <a:spLocks noGrp="1"/>
          </p:cNvSpPr>
          <p:nvPr>
            <p:ph type="dt" sz="half" idx="10"/>
          </p:nvPr>
        </p:nvSpPr>
        <p:spPr/>
        <p:txBody>
          <a:bodyPr/>
          <a:lstStyle/>
          <a:p>
            <a:fld id="{E52D3781-A38D-4D33-B0A1-29466F3B6F6A}" type="datetimeFigureOut">
              <a:rPr lang="en-US" smtClean="0"/>
              <a:t>10/20/2025</a:t>
            </a:fld>
            <a:endParaRPr lang="en-US"/>
          </a:p>
        </p:txBody>
      </p:sp>
      <p:sp>
        <p:nvSpPr>
          <p:cNvPr id="5" name="Footer Placeholder 4">
            <a:extLst>
              <a:ext uri="{FF2B5EF4-FFF2-40B4-BE49-F238E27FC236}">
                <a16:creationId xmlns:a16="http://schemas.microsoft.com/office/drawing/2014/main" id="{96A04E92-8B40-ADCA-12FF-7E72D6FE3D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8F513E-01DC-2C2F-BDE1-D47D50331057}"/>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22557042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3AE532-222B-1C5F-B00E-68C0B6BAA88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0B74A05-2D26-4E76-3EE9-54A04F83437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69AB5BD-FB8C-B870-0722-5F49B51D258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5666CF2-F532-AB09-55E8-427AF861544B}"/>
              </a:ext>
            </a:extLst>
          </p:cNvPr>
          <p:cNvSpPr>
            <a:spLocks noGrp="1"/>
          </p:cNvSpPr>
          <p:nvPr>
            <p:ph type="dt" sz="half" idx="10"/>
          </p:nvPr>
        </p:nvSpPr>
        <p:spPr/>
        <p:txBody>
          <a:bodyPr/>
          <a:lstStyle/>
          <a:p>
            <a:fld id="{E52D3781-A38D-4D33-B0A1-29466F3B6F6A}" type="datetimeFigureOut">
              <a:rPr lang="en-US" smtClean="0"/>
              <a:t>10/20/2025</a:t>
            </a:fld>
            <a:endParaRPr lang="en-US"/>
          </a:p>
        </p:txBody>
      </p:sp>
      <p:sp>
        <p:nvSpPr>
          <p:cNvPr id="6" name="Footer Placeholder 5">
            <a:extLst>
              <a:ext uri="{FF2B5EF4-FFF2-40B4-BE49-F238E27FC236}">
                <a16:creationId xmlns:a16="http://schemas.microsoft.com/office/drawing/2014/main" id="{C6FDEBC5-3B85-35F0-DBBB-43049B8550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62FAF85-131E-83FB-7AC9-9902F23E5ADE}"/>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1247904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07250-007F-EA50-C5B6-336101B0AE3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588C345-FAC3-0F1B-9620-A0670E5F4AF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65218BB-8F43-3430-8CF5-7858FE43A60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D3D9F80-3489-EF87-5913-E224B27AB2D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5EA2719-375B-FEFB-177E-0FE40E147C0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7B55E70-A0DA-CE92-7A0B-D12484AAFBF7}"/>
              </a:ext>
            </a:extLst>
          </p:cNvPr>
          <p:cNvSpPr>
            <a:spLocks noGrp="1"/>
          </p:cNvSpPr>
          <p:nvPr>
            <p:ph type="dt" sz="half" idx="10"/>
          </p:nvPr>
        </p:nvSpPr>
        <p:spPr/>
        <p:txBody>
          <a:bodyPr/>
          <a:lstStyle/>
          <a:p>
            <a:fld id="{E52D3781-A38D-4D33-B0A1-29466F3B6F6A}" type="datetimeFigureOut">
              <a:rPr lang="en-US" smtClean="0"/>
              <a:t>10/20/2025</a:t>
            </a:fld>
            <a:endParaRPr lang="en-US"/>
          </a:p>
        </p:txBody>
      </p:sp>
      <p:sp>
        <p:nvSpPr>
          <p:cNvPr id="8" name="Footer Placeholder 7">
            <a:extLst>
              <a:ext uri="{FF2B5EF4-FFF2-40B4-BE49-F238E27FC236}">
                <a16:creationId xmlns:a16="http://schemas.microsoft.com/office/drawing/2014/main" id="{9A7556E9-6D77-3B69-05D9-C26782DBBDD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AD1E67B-549B-4C7E-FFF6-C92A1389DC70}"/>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33320527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91241F-9F00-192A-6CCC-57E8342796D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5B7F867-91F3-A6B2-2444-51E84209565E}"/>
              </a:ext>
            </a:extLst>
          </p:cNvPr>
          <p:cNvSpPr>
            <a:spLocks noGrp="1"/>
          </p:cNvSpPr>
          <p:nvPr>
            <p:ph type="dt" sz="half" idx="10"/>
          </p:nvPr>
        </p:nvSpPr>
        <p:spPr/>
        <p:txBody>
          <a:bodyPr/>
          <a:lstStyle/>
          <a:p>
            <a:fld id="{E52D3781-A38D-4D33-B0A1-29466F3B6F6A}" type="datetimeFigureOut">
              <a:rPr lang="en-US" smtClean="0"/>
              <a:t>10/20/2025</a:t>
            </a:fld>
            <a:endParaRPr lang="en-US"/>
          </a:p>
        </p:txBody>
      </p:sp>
      <p:sp>
        <p:nvSpPr>
          <p:cNvPr id="4" name="Footer Placeholder 3">
            <a:extLst>
              <a:ext uri="{FF2B5EF4-FFF2-40B4-BE49-F238E27FC236}">
                <a16:creationId xmlns:a16="http://schemas.microsoft.com/office/drawing/2014/main" id="{F9E54587-A6F2-4611-37B8-832CA0DB7F0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AB5D61B-B413-2516-0AB0-EBB5FBAE1B51}"/>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3811009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1EFBE1C-8D51-8B19-BC54-5CB9E0BBE635}"/>
              </a:ext>
            </a:extLst>
          </p:cNvPr>
          <p:cNvSpPr>
            <a:spLocks noGrp="1"/>
          </p:cNvSpPr>
          <p:nvPr>
            <p:ph type="dt" sz="half" idx="10"/>
          </p:nvPr>
        </p:nvSpPr>
        <p:spPr/>
        <p:txBody>
          <a:bodyPr/>
          <a:lstStyle/>
          <a:p>
            <a:fld id="{E52D3781-A38D-4D33-B0A1-29466F3B6F6A}" type="datetimeFigureOut">
              <a:rPr lang="en-US" smtClean="0"/>
              <a:t>10/20/2025</a:t>
            </a:fld>
            <a:endParaRPr lang="en-US"/>
          </a:p>
        </p:txBody>
      </p:sp>
      <p:sp>
        <p:nvSpPr>
          <p:cNvPr id="3" name="Footer Placeholder 2">
            <a:extLst>
              <a:ext uri="{FF2B5EF4-FFF2-40B4-BE49-F238E27FC236}">
                <a16:creationId xmlns:a16="http://schemas.microsoft.com/office/drawing/2014/main" id="{219FF749-E706-9CF7-C118-1B65837F70A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79BF250-A919-38A6-7ABC-4648C043498C}"/>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16739217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7037AA-6D64-E991-3059-CAD0D64955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904EBCB-2B40-9DFF-01F4-050FA6B73A9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D8CA4E1-25DD-43C6-6859-B794D28C8E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CDA803-7318-7DF6-004A-50E1A59CFFE0}"/>
              </a:ext>
            </a:extLst>
          </p:cNvPr>
          <p:cNvSpPr>
            <a:spLocks noGrp="1"/>
          </p:cNvSpPr>
          <p:nvPr>
            <p:ph type="dt" sz="half" idx="10"/>
          </p:nvPr>
        </p:nvSpPr>
        <p:spPr/>
        <p:txBody>
          <a:bodyPr/>
          <a:lstStyle/>
          <a:p>
            <a:fld id="{E52D3781-A38D-4D33-B0A1-29466F3B6F6A}" type="datetimeFigureOut">
              <a:rPr lang="en-US" smtClean="0"/>
              <a:t>10/20/2025</a:t>
            </a:fld>
            <a:endParaRPr lang="en-US"/>
          </a:p>
        </p:txBody>
      </p:sp>
      <p:sp>
        <p:nvSpPr>
          <p:cNvPr id="6" name="Footer Placeholder 5">
            <a:extLst>
              <a:ext uri="{FF2B5EF4-FFF2-40B4-BE49-F238E27FC236}">
                <a16:creationId xmlns:a16="http://schemas.microsoft.com/office/drawing/2014/main" id="{9FA6652F-7365-49C8-34E4-13C03340AA0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C2AB1C0-AEDC-82D5-8351-0B21294FD171}"/>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20547542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B2E673-1209-C377-C9C6-A77CC2E82CD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3E05D44-CADE-256F-A392-5F98EF9EF26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7BB25F0-0213-3A73-1E95-B40DF10B96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D1D8983-3AB4-CF1C-D986-8EFEAC52B83D}"/>
              </a:ext>
            </a:extLst>
          </p:cNvPr>
          <p:cNvSpPr>
            <a:spLocks noGrp="1"/>
          </p:cNvSpPr>
          <p:nvPr>
            <p:ph type="dt" sz="half" idx="10"/>
          </p:nvPr>
        </p:nvSpPr>
        <p:spPr/>
        <p:txBody>
          <a:bodyPr/>
          <a:lstStyle/>
          <a:p>
            <a:fld id="{E52D3781-A38D-4D33-B0A1-29466F3B6F6A}" type="datetimeFigureOut">
              <a:rPr lang="en-US" smtClean="0"/>
              <a:t>10/20/2025</a:t>
            </a:fld>
            <a:endParaRPr lang="en-US"/>
          </a:p>
        </p:txBody>
      </p:sp>
      <p:sp>
        <p:nvSpPr>
          <p:cNvPr id="6" name="Footer Placeholder 5">
            <a:extLst>
              <a:ext uri="{FF2B5EF4-FFF2-40B4-BE49-F238E27FC236}">
                <a16:creationId xmlns:a16="http://schemas.microsoft.com/office/drawing/2014/main" id="{09024205-50D8-EF3A-F418-1C6D0B7188A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CE25826-73A5-2F0A-24EE-E6CE653A473B}"/>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248759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86D08BF-7CA0-8205-7EC7-6C1234D4446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222EE3B-87F6-BC06-ADCC-24D5BA87BA1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CC43DB-3649-4AE8-FFE2-75CC47D02A3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2D3781-A38D-4D33-B0A1-29466F3B6F6A}" type="datetimeFigureOut">
              <a:rPr lang="en-US" smtClean="0"/>
              <a:t>10/20/2025</a:t>
            </a:fld>
            <a:endParaRPr lang="en-US"/>
          </a:p>
        </p:txBody>
      </p:sp>
      <p:sp>
        <p:nvSpPr>
          <p:cNvPr id="5" name="Footer Placeholder 4">
            <a:extLst>
              <a:ext uri="{FF2B5EF4-FFF2-40B4-BE49-F238E27FC236}">
                <a16:creationId xmlns:a16="http://schemas.microsoft.com/office/drawing/2014/main" id="{B9298A52-F75A-9A42-7E38-62F6D272760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1ECB735-ADC3-E993-2E54-DFEB631363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BB402C-8A13-45E7-8976-45E4B40A37D5}" type="slidenum">
              <a:rPr lang="en-US" smtClean="0"/>
              <a:t>‹#›</a:t>
            </a:fld>
            <a:endParaRPr lang="en-US"/>
          </a:p>
        </p:txBody>
      </p:sp>
    </p:spTree>
    <p:extLst>
      <p:ext uri="{BB962C8B-B14F-4D97-AF65-F5344CB8AC3E}">
        <p14:creationId xmlns:p14="http://schemas.microsoft.com/office/powerpoint/2010/main" val="937529326"/>
      </p:ext>
    </p:extLst>
  </p:cSld>
  <p:clrMap bg1="lt1" tx1="dk1" bg2="lt2" tx2="dk2" accent1="accent1" accent2="accent2" accent3="accent3" accent4="accent4" accent5="accent5" accent6="accent6" hlink="hlink" folHlink="folHlink"/>
  <p:sldLayoutIdLst>
    <p:sldLayoutId id="2147484030" r:id="rId1"/>
    <p:sldLayoutId id="2147484031" r:id="rId2"/>
    <p:sldLayoutId id="2147484032" r:id="rId3"/>
    <p:sldLayoutId id="2147484033" r:id="rId4"/>
    <p:sldLayoutId id="2147484034" r:id="rId5"/>
    <p:sldLayoutId id="2147484035" r:id="rId6"/>
    <p:sldLayoutId id="2147484036" r:id="rId7"/>
    <p:sldLayoutId id="2147484037" r:id="rId8"/>
    <p:sldLayoutId id="2147484038" r:id="rId9"/>
    <p:sldLayoutId id="2147484039" r:id="rId10"/>
    <p:sldLayoutId id="214748404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14057-5632-F01B-B6A1-BB2EC8ECC5B5}"/>
              </a:ext>
            </a:extLst>
          </p:cNvPr>
          <p:cNvSpPr>
            <a:spLocks noGrp="1"/>
          </p:cNvSpPr>
          <p:nvPr>
            <p:ph type="ctrTitle"/>
          </p:nvPr>
        </p:nvSpPr>
        <p:spPr>
          <a:xfrm>
            <a:off x="0" y="63797"/>
            <a:ext cx="12191999" cy="5949076"/>
          </a:xfrm>
        </p:spPr>
        <p:txBody>
          <a:bodyPr>
            <a:normAutofit/>
          </a:bodyPr>
          <a:lstStyle/>
          <a:p>
            <a:r>
              <a:rPr lang="zh-CN" altLang="en-US" b="1" dirty="0">
                <a:solidFill>
                  <a:srgbClr val="0070C0"/>
                </a:solidFill>
                <a:latin typeface="SimSun" panose="02010600030101010101" pitchFamily="2" charset="-122"/>
                <a:ea typeface="SimSun" panose="02010600030101010101" pitchFamily="2" charset="-122"/>
              </a:rPr>
              <a:t>还没有亚伯拉罕、就有了我</a:t>
            </a:r>
            <a:r>
              <a:rPr lang="zh-CN" altLang="en-US" b="1" dirty="0">
                <a:solidFill>
                  <a:srgbClr val="0070C0"/>
                </a:solidFill>
                <a:latin typeface="Lucida Bright" panose="02040602050505020304" pitchFamily="18" charset="0"/>
              </a:rPr>
              <a:t> </a:t>
            </a:r>
            <a:br>
              <a:rPr lang="en-US" altLang="zh-CN" b="1" dirty="0">
                <a:solidFill>
                  <a:srgbClr val="0070C0"/>
                </a:solidFill>
                <a:latin typeface="Lucida Bright" panose="02040602050505020304" pitchFamily="18" charset="0"/>
              </a:rPr>
            </a:br>
            <a:br>
              <a:rPr lang="en-US" altLang="zh-CN" b="1" dirty="0">
                <a:solidFill>
                  <a:srgbClr val="0070C0"/>
                </a:solidFill>
                <a:latin typeface="Lucida Bright" panose="02040602050505020304" pitchFamily="18" charset="0"/>
              </a:rPr>
            </a:br>
            <a:r>
              <a:rPr lang="en-US" altLang="zh-CN" b="1" dirty="0">
                <a:solidFill>
                  <a:srgbClr val="0070C0"/>
                </a:solidFill>
                <a:latin typeface="Lucida Bright" panose="02040602050505020304" pitchFamily="18" charset="0"/>
              </a:rPr>
              <a:t>Before Abraham Was, I Am </a:t>
            </a:r>
            <a:br>
              <a:rPr lang="en-US" altLang="zh-CN" b="1" dirty="0">
                <a:solidFill>
                  <a:srgbClr val="0070C0"/>
                </a:solidFill>
                <a:latin typeface="Lucida Bright" panose="02040602050505020304" pitchFamily="18" charset="0"/>
              </a:rPr>
            </a:br>
            <a:br>
              <a:rPr lang="en-US" altLang="zh-CN" b="1" dirty="0">
                <a:solidFill>
                  <a:srgbClr val="0070C0"/>
                </a:solidFill>
                <a:latin typeface="Lucida Bright" panose="02040602050505020304" pitchFamily="18" charset="0"/>
              </a:rPr>
            </a:br>
            <a:r>
              <a:rPr lang="zh-CN" altLang="en-US" b="1" dirty="0">
                <a:solidFill>
                  <a:srgbClr val="0070C0"/>
                </a:solidFill>
                <a:latin typeface="Lucida Bright" panose="02040602050505020304" pitchFamily="18" charset="0"/>
              </a:rPr>
              <a:t>约翰福音 </a:t>
            </a:r>
            <a:r>
              <a:rPr lang="en-US" altLang="zh-CN" b="1" dirty="0">
                <a:solidFill>
                  <a:srgbClr val="0070C0"/>
                </a:solidFill>
                <a:latin typeface="Lucida Bright" panose="02040602050505020304" pitchFamily="18" charset="0"/>
              </a:rPr>
              <a:t>John 8:48-59</a:t>
            </a:r>
          </a:p>
        </p:txBody>
      </p:sp>
    </p:spTree>
    <p:extLst>
      <p:ext uri="{BB962C8B-B14F-4D97-AF65-F5344CB8AC3E}">
        <p14:creationId xmlns:p14="http://schemas.microsoft.com/office/powerpoint/2010/main" val="35682068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0" y="0"/>
            <a:ext cx="12192000" cy="6858000"/>
          </a:xfrm>
        </p:spPr>
        <p:txBody>
          <a:bodyPr>
            <a:noAutofit/>
          </a:bodyPr>
          <a:lstStyle/>
          <a:p>
            <a:r>
              <a:rPr lang="zh-TW" altLang="en-US" sz="3200" b="1" dirty="0">
                <a:solidFill>
                  <a:srgbClr val="7030A0"/>
                </a:solidFill>
                <a:latin typeface="Times New Roman" panose="02020603050405020304" pitchFamily="18" charset="0"/>
                <a:ea typeface="SimSun" panose="02010600030101010101" pitchFamily="2" charset="-122"/>
              </a:rPr>
              <a:t>📜</a:t>
            </a:r>
            <a:r>
              <a:rPr lang="zh-CN" altLang="en-US" sz="3100" b="1" dirty="0">
                <a:solidFill>
                  <a:srgbClr val="0070C0"/>
                </a:solidFill>
                <a:latin typeface="Times New Roman" panose="02020603050405020304" pitchFamily="18" charset="0"/>
                <a:ea typeface="SimSun" panose="02010600030101010101" pitchFamily="2" charset="-122"/>
              </a:rPr>
              <a:t>希伯来书</a:t>
            </a:r>
            <a:r>
              <a:rPr lang="en-US" altLang="zh-CN" sz="3100" b="1" dirty="0">
                <a:solidFill>
                  <a:srgbClr val="0070C0"/>
                </a:solidFill>
                <a:latin typeface="Times New Roman" panose="02020603050405020304" pitchFamily="18" charset="0"/>
                <a:ea typeface="SimSun" panose="02010600030101010101" pitchFamily="2" charset="-122"/>
              </a:rPr>
              <a:t>Heb11:8-10</a:t>
            </a:r>
          </a:p>
          <a:p>
            <a:r>
              <a:rPr lang="en-US" altLang="zh-CN" sz="3100" b="1" dirty="0">
                <a:solidFill>
                  <a:srgbClr val="0070C0"/>
                </a:solidFill>
                <a:latin typeface="Times New Roman" panose="02020603050405020304" pitchFamily="18" charset="0"/>
                <a:ea typeface="SimSun" panose="02010600030101010101" pitchFamily="2" charset="-122"/>
              </a:rPr>
              <a:t>8</a:t>
            </a:r>
            <a:r>
              <a:rPr lang="zh-CN" altLang="en-US" sz="3100" b="1" dirty="0">
                <a:solidFill>
                  <a:srgbClr val="0070C0"/>
                </a:solidFill>
                <a:latin typeface="Times New Roman" panose="02020603050405020304" pitchFamily="18" charset="0"/>
                <a:ea typeface="SimSun" panose="02010600030101010101" pitchFamily="2" charset="-122"/>
              </a:rPr>
              <a:t>亚伯拉罕因着信、蒙召的时候、就遵命出去、往将来要得为业的地方去．出去的时候、还不知往那里去。 </a:t>
            </a:r>
          </a:p>
          <a:p>
            <a:r>
              <a:rPr lang="en-US" altLang="zh-CN" sz="3100" b="1" dirty="0">
                <a:solidFill>
                  <a:srgbClr val="0070C0"/>
                </a:solidFill>
                <a:latin typeface="Times New Roman" panose="02020603050405020304" pitchFamily="18" charset="0"/>
                <a:ea typeface="SimSun" panose="02010600030101010101" pitchFamily="2" charset="-122"/>
              </a:rPr>
              <a:t>9</a:t>
            </a:r>
            <a:r>
              <a:rPr lang="zh-CN" altLang="en-US" sz="3100" b="1" dirty="0">
                <a:solidFill>
                  <a:srgbClr val="0070C0"/>
                </a:solidFill>
                <a:latin typeface="Times New Roman" panose="02020603050405020304" pitchFamily="18" charset="0"/>
                <a:ea typeface="SimSun" panose="02010600030101010101" pitchFamily="2" charset="-122"/>
              </a:rPr>
              <a:t>他因着信、就在所应许之地作客、好像在异地居住帐棚、与那同蒙一个应许的以撒、雅各一样。 </a:t>
            </a:r>
          </a:p>
          <a:p>
            <a:r>
              <a:rPr lang="en-US" altLang="zh-CN" sz="3100" b="1" dirty="0">
                <a:solidFill>
                  <a:srgbClr val="0070C0"/>
                </a:solidFill>
                <a:latin typeface="Times New Roman" panose="02020603050405020304" pitchFamily="18" charset="0"/>
                <a:ea typeface="SimSun" panose="02010600030101010101" pitchFamily="2" charset="-122"/>
              </a:rPr>
              <a:t>10</a:t>
            </a:r>
            <a:r>
              <a:rPr lang="zh-CN" altLang="en-US" sz="3100" b="1" dirty="0">
                <a:solidFill>
                  <a:srgbClr val="0070C0"/>
                </a:solidFill>
                <a:latin typeface="Times New Roman" panose="02020603050405020304" pitchFamily="18" charset="0"/>
                <a:ea typeface="SimSun" panose="02010600030101010101" pitchFamily="2" charset="-122"/>
              </a:rPr>
              <a:t>因为他等候那座有根基的城、就是　神所经营所建造的。</a:t>
            </a:r>
            <a:endParaRPr lang="en-US" altLang="zh-CN" sz="3100" b="1" dirty="0">
              <a:solidFill>
                <a:srgbClr val="0070C0"/>
              </a:solidFill>
              <a:latin typeface="Times New Roman" panose="02020603050405020304" pitchFamily="18" charset="0"/>
              <a:ea typeface="SimSun" panose="02010600030101010101" pitchFamily="2" charset="-122"/>
            </a:endParaRPr>
          </a:p>
          <a:p>
            <a:r>
              <a:rPr lang="en-US" altLang="zh-CN" sz="3100" b="1" dirty="0">
                <a:solidFill>
                  <a:srgbClr val="0070C0"/>
                </a:solidFill>
                <a:latin typeface="Times New Roman" panose="02020603050405020304" pitchFamily="18" charset="0"/>
                <a:ea typeface="SimSun" panose="02010600030101010101" pitchFamily="2" charset="-122"/>
              </a:rPr>
              <a:t>8 By faith Abraham obeyed when he was called to go out to a place that he was to receive as an inheritance. And he went out, not knowing where he was going.</a:t>
            </a:r>
          </a:p>
          <a:p>
            <a:r>
              <a:rPr lang="en-US" altLang="zh-CN" sz="3100" b="1" dirty="0">
                <a:solidFill>
                  <a:srgbClr val="0070C0"/>
                </a:solidFill>
                <a:latin typeface="Times New Roman" panose="02020603050405020304" pitchFamily="18" charset="0"/>
                <a:ea typeface="SimSun" panose="02010600030101010101" pitchFamily="2" charset="-122"/>
              </a:rPr>
              <a:t> 9 By faith he went to live in the land of promise, as in a foreign land, living in tents with Isaac and Jacob, heirs with him of the same promise. </a:t>
            </a:r>
          </a:p>
          <a:p>
            <a:r>
              <a:rPr lang="en-US" altLang="zh-CN" sz="3100" b="1" dirty="0">
                <a:solidFill>
                  <a:srgbClr val="0070C0"/>
                </a:solidFill>
                <a:latin typeface="Times New Roman" panose="02020603050405020304" pitchFamily="18" charset="0"/>
                <a:ea typeface="SimSun" panose="02010600030101010101" pitchFamily="2" charset="-122"/>
              </a:rPr>
              <a:t>10 For he was looking forward to the city that has foundations, whose designer and builder is God.</a:t>
            </a:r>
            <a:endParaRPr lang="zh-CN" altLang="en-US" sz="3100" b="1" dirty="0">
              <a:solidFill>
                <a:srgbClr val="0070C0"/>
              </a:solidFill>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4016898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0" y="0"/>
            <a:ext cx="12192000" cy="6858000"/>
          </a:xfrm>
        </p:spPr>
        <p:txBody>
          <a:bodyPr>
            <a:noAutofit/>
          </a:bodyPr>
          <a:lstStyle/>
          <a:p>
            <a:r>
              <a:rPr lang="zh-TW" altLang="en-US" sz="3200" b="1" dirty="0">
                <a:solidFill>
                  <a:srgbClr val="7030A0"/>
                </a:solidFill>
                <a:latin typeface="Times New Roman" panose="02020603050405020304" pitchFamily="18" charset="0"/>
                <a:ea typeface="SimSun" panose="02010600030101010101" pitchFamily="2" charset="-122"/>
              </a:rPr>
              <a:t>📜</a:t>
            </a:r>
            <a:r>
              <a:rPr lang="zh-CN" altLang="en-US" sz="3000" b="1" dirty="0">
                <a:solidFill>
                  <a:srgbClr val="0070C0"/>
                </a:solidFill>
                <a:latin typeface="Times New Roman" panose="02020603050405020304" pitchFamily="18" charset="0"/>
                <a:ea typeface="SimSun" panose="02010600030101010101" pitchFamily="2" charset="-122"/>
              </a:rPr>
              <a:t>希伯来书 </a:t>
            </a:r>
            <a:r>
              <a:rPr lang="en-US" altLang="zh-CN" sz="3000" b="1" dirty="0">
                <a:solidFill>
                  <a:srgbClr val="0070C0"/>
                </a:solidFill>
                <a:latin typeface="Times New Roman" panose="02020603050405020304" pitchFamily="18" charset="0"/>
                <a:ea typeface="SimSun" panose="02010600030101010101" pitchFamily="2" charset="-122"/>
              </a:rPr>
              <a:t>Heb 11:13-16</a:t>
            </a:r>
          </a:p>
          <a:p>
            <a:r>
              <a:rPr lang="en-US" altLang="zh-CN" sz="3000" b="1" dirty="0">
                <a:solidFill>
                  <a:srgbClr val="0070C0"/>
                </a:solidFill>
                <a:latin typeface="Times New Roman" panose="02020603050405020304" pitchFamily="18" charset="0"/>
                <a:ea typeface="SimSun" panose="02010600030101010101" pitchFamily="2" charset="-122"/>
              </a:rPr>
              <a:t>13	</a:t>
            </a:r>
            <a:r>
              <a:rPr lang="zh-CN" altLang="en-US" sz="3000" b="1" dirty="0">
                <a:solidFill>
                  <a:srgbClr val="0070C0"/>
                </a:solidFill>
                <a:latin typeface="Times New Roman" panose="02020603050405020304" pitchFamily="18" charset="0"/>
                <a:ea typeface="SimSun" panose="02010600030101010101" pitchFamily="2" charset="-122"/>
              </a:rPr>
              <a:t>这些人都是存着信心死的、并没有得着所应许的、却从远处望见、且欢喜迎接、又承认自己在世上是客旅、是寄居的。</a:t>
            </a:r>
            <a:r>
              <a:rPr lang="en-US" altLang="zh-CN" sz="3000" b="1" dirty="0">
                <a:solidFill>
                  <a:srgbClr val="0070C0"/>
                </a:solidFill>
                <a:latin typeface="Times New Roman" panose="02020603050405020304" pitchFamily="18" charset="0"/>
                <a:ea typeface="SimSun" panose="02010600030101010101" pitchFamily="2" charset="-122"/>
              </a:rPr>
              <a:t>14	</a:t>
            </a:r>
            <a:r>
              <a:rPr lang="zh-CN" altLang="en-US" sz="3000" b="1" dirty="0">
                <a:solidFill>
                  <a:srgbClr val="0070C0"/>
                </a:solidFill>
                <a:latin typeface="Times New Roman" panose="02020603050405020304" pitchFamily="18" charset="0"/>
                <a:ea typeface="SimSun" panose="02010600030101010101" pitchFamily="2" charset="-122"/>
              </a:rPr>
              <a:t>说这样话的人、是表明自己要找一个家乡。 </a:t>
            </a:r>
            <a:r>
              <a:rPr lang="en-US" altLang="zh-CN" sz="3000" b="1" dirty="0">
                <a:solidFill>
                  <a:srgbClr val="0070C0"/>
                </a:solidFill>
                <a:latin typeface="Times New Roman" panose="02020603050405020304" pitchFamily="18" charset="0"/>
                <a:ea typeface="SimSun" panose="02010600030101010101" pitchFamily="2" charset="-122"/>
              </a:rPr>
              <a:t>15 </a:t>
            </a:r>
            <a:r>
              <a:rPr lang="zh-CN" altLang="en-US" sz="3000" b="1" dirty="0">
                <a:solidFill>
                  <a:srgbClr val="0070C0"/>
                </a:solidFill>
                <a:latin typeface="Times New Roman" panose="02020603050405020304" pitchFamily="18" charset="0"/>
                <a:ea typeface="SimSun" panose="02010600030101010101" pitchFamily="2" charset="-122"/>
              </a:rPr>
              <a:t>他们若想念所离开的家乡、还有可以回去的机会。 </a:t>
            </a:r>
            <a:r>
              <a:rPr lang="en-US" altLang="zh-CN" sz="3000" b="1" dirty="0">
                <a:solidFill>
                  <a:srgbClr val="0070C0"/>
                </a:solidFill>
                <a:latin typeface="Times New Roman" panose="02020603050405020304" pitchFamily="18" charset="0"/>
                <a:ea typeface="SimSun" panose="02010600030101010101" pitchFamily="2" charset="-122"/>
              </a:rPr>
              <a:t>16</a:t>
            </a:r>
            <a:r>
              <a:rPr lang="zh-CN" altLang="en-US" sz="3000" b="1" dirty="0">
                <a:solidFill>
                  <a:srgbClr val="0070C0"/>
                </a:solidFill>
                <a:latin typeface="Times New Roman" panose="02020603050405020304" pitchFamily="18" charset="0"/>
                <a:ea typeface="SimSun" panose="02010600030101010101" pitchFamily="2" charset="-122"/>
              </a:rPr>
              <a:t>他们却羡慕一个更美的家乡、就是在天上的．所以　神被称为他们的　神、并不以为耻．因为他已经给他们预备了一座城。 </a:t>
            </a:r>
          </a:p>
          <a:p>
            <a:r>
              <a:rPr lang="en-US" altLang="zh-TW" sz="3000" b="1" dirty="0">
                <a:solidFill>
                  <a:srgbClr val="0070C0"/>
                </a:solidFill>
                <a:latin typeface="Times New Roman" panose="02020603050405020304" pitchFamily="18" charset="0"/>
                <a:ea typeface="SimSun" panose="02010600030101010101" pitchFamily="2" charset="-122"/>
              </a:rPr>
              <a:t>13 These all died in faith, not having received the things promised, but having seen them and greeted them from afar, and having acknowledged that they were strangers and exiles on the earth. 14 For people who speak thus make it clear that they are seeking a homeland. 15 If they had been thinking of that land from which they had gone out, they would have had opportunity to return. 16 But as it is, they desire a better country, that is, a heavenly one. Therefore God is not ashamed to be called their God, for he has prepared for them a city.</a:t>
            </a:r>
          </a:p>
        </p:txBody>
      </p:sp>
    </p:spTree>
    <p:extLst>
      <p:ext uri="{BB962C8B-B14F-4D97-AF65-F5344CB8AC3E}">
        <p14:creationId xmlns:p14="http://schemas.microsoft.com/office/powerpoint/2010/main" val="4664183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0" y="0"/>
            <a:ext cx="12192000" cy="6858000"/>
          </a:xfrm>
        </p:spPr>
        <p:txBody>
          <a:bodyPr>
            <a:noAutofit/>
          </a:bodyPr>
          <a:lstStyle/>
          <a:p>
            <a:r>
              <a:rPr lang="en-US" altLang="zh-TW" sz="3200" b="1" dirty="0">
                <a:solidFill>
                  <a:srgbClr val="7030A0"/>
                </a:solidFill>
                <a:latin typeface="Times New Roman" panose="02020603050405020304" pitchFamily="18" charset="0"/>
                <a:ea typeface="SimSun" panose="02010600030101010101" pitchFamily="2" charset="-122"/>
              </a:rPr>
              <a:t>☀️</a:t>
            </a:r>
            <a:r>
              <a:rPr lang="zh-TW" altLang="en-US" sz="3200" b="1" dirty="0">
                <a:solidFill>
                  <a:srgbClr val="7030A0"/>
                </a:solidFill>
                <a:latin typeface="Times New Roman" panose="02020603050405020304" pitchFamily="18" charset="0"/>
                <a:ea typeface="SimSun" panose="02010600030101010101" pitchFamily="2" charset="-122"/>
              </a:rPr>
              <a:t>🤝⚖️🔥🌱🌄☀️🎉</a:t>
            </a:r>
          </a:p>
          <a:p>
            <a:r>
              <a:rPr lang="zh-CN" altLang="en-US" b="1" dirty="0">
                <a:solidFill>
                  <a:srgbClr val="0070C0"/>
                </a:solidFill>
                <a:latin typeface="Times New Roman" panose="02020603050405020304" pitchFamily="18" charset="0"/>
                <a:ea typeface="SimSun" panose="02010600030101010101" pitchFamily="2" charset="-122"/>
              </a:rPr>
              <a:t>耶稣希望我们：</a:t>
            </a:r>
            <a:endParaRPr lang="en-US" altLang="zh-CN" b="1" dirty="0">
              <a:solidFill>
                <a:srgbClr val="0070C0"/>
              </a:solidFill>
              <a:latin typeface="Times New Roman" panose="02020603050405020304" pitchFamily="18" charset="0"/>
              <a:ea typeface="SimSun" panose="02010600030101010101" pitchFamily="2" charset="-122"/>
            </a:endParaRPr>
          </a:p>
          <a:p>
            <a:r>
              <a:rPr lang="en-US" altLang="zh-CN" b="1" dirty="0">
                <a:solidFill>
                  <a:srgbClr val="0070C0"/>
                </a:solidFill>
                <a:latin typeface="Times New Roman" panose="02020603050405020304" pitchFamily="18" charset="0"/>
                <a:ea typeface="SimSun" panose="02010600030101010101" pitchFamily="2" charset="-122"/>
              </a:rPr>
              <a:t>1 </a:t>
            </a:r>
            <a:r>
              <a:rPr lang="zh-CN" altLang="en-US" b="1" dirty="0">
                <a:solidFill>
                  <a:srgbClr val="0070C0"/>
                </a:solidFill>
                <a:latin typeface="Times New Roman" panose="02020603050405020304" pitchFamily="18" charset="0"/>
                <a:ea typeface="SimSun" panose="02010600030101010101" pitchFamily="2" charset="-122"/>
              </a:rPr>
              <a:t>能够尊敬他</a:t>
            </a:r>
            <a:endParaRPr lang="en-US" altLang="zh-CN" b="1" dirty="0">
              <a:solidFill>
                <a:srgbClr val="0070C0"/>
              </a:solidFill>
              <a:latin typeface="Times New Roman" panose="02020603050405020304" pitchFamily="18" charset="0"/>
              <a:ea typeface="SimSun" panose="02010600030101010101" pitchFamily="2" charset="-122"/>
            </a:endParaRPr>
          </a:p>
          <a:p>
            <a:r>
              <a:rPr lang="en-US" altLang="zh-CN" b="1" dirty="0">
                <a:solidFill>
                  <a:srgbClr val="0070C0"/>
                </a:solidFill>
                <a:latin typeface="Times New Roman" panose="02020603050405020304" pitchFamily="18" charset="0"/>
                <a:ea typeface="SimSun" panose="02010600030101010101" pitchFamily="2" charset="-122"/>
              </a:rPr>
              <a:t>2 </a:t>
            </a:r>
            <a:r>
              <a:rPr lang="zh-CN" altLang="en-US" b="1" dirty="0">
                <a:solidFill>
                  <a:srgbClr val="0070C0"/>
                </a:solidFill>
                <a:latin typeface="Times New Roman" panose="02020603050405020304" pitchFamily="18" charset="0"/>
                <a:ea typeface="SimSun" panose="02010600030101010101" pitchFamily="2" charset="-122"/>
              </a:rPr>
              <a:t>能遵守他的道</a:t>
            </a:r>
            <a:endParaRPr lang="en-US" altLang="zh-CN" b="1" dirty="0">
              <a:solidFill>
                <a:srgbClr val="0070C0"/>
              </a:solidFill>
              <a:latin typeface="Times New Roman" panose="02020603050405020304" pitchFamily="18" charset="0"/>
              <a:ea typeface="SimSun" panose="02010600030101010101" pitchFamily="2" charset="-122"/>
            </a:endParaRPr>
          </a:p>
          <a:p>
            <a:r>
              <a:rPr lang="en-US" altLang="zh-CN" b="1" dirty="0">
                <a:solidFill>
                  <a:srgbClr val="0070C0"/>
                </a:solidFill>
                <a:latin typeface="Times New Roman" panose="02020603050405020304" pitchFamily="18" charset="0"/>
                <a:ea typeface="SimSun" panose="02010600030101010101" pitchFamily="2" charset="-122"/>
              </a:rPr>
              <a:t>3 </a:t>
            </a:r>
            <a:r>
              <a:rPr lang="zh-CN" altLang="en-US" b="1" dirty="0">
                <a:solidFill>
                  <a:srgbClr val="0070C0"/>
                </a:solidFill>
                <a:latin typeface="Times New Roman" panose="02020603050405020304" pitchFamily="18" charset="0"/>
                <a:ea typeface="SimSun" panose="02010600030101010101" pitchFamily="2" charset="-122"/>
              </a:rPr>
              <a:t>能信，没有亚伯拉罕，就有他。</a:t>
            </a:r>
            <a:endParaRPr lang="en-US" altLang="zh-CN" b="1" dirty="0">
              <a:solidFill>
                <a:srgbClr val="0070C0"/>
              </a:solidFill>
              <a:latin typeface="Times New Roman" panose="02020603050405020304" pitchFamily="18" charset="0"/>
              <a:ea typeface="SimSun" panose="02010600030101010101" pitchFamily="2" charset="-122"/>
            </a:endParaRPr>
          </a:p>
          <a:p>
            <a:endParaRPr lang="en-US" altLang="zh-CN" b="1" dirty="0">
              <a:solidFill>
                <a:srgbClr val="0070C0"/>
              </a:solidFill>
              <a:latin typeface="Times New Roman" panose="02020603050405020304" pitchFamily="18" charset="0"/>
              <a:ea typeface="SimSun" panose="02010600030101010101" pitchFamily="2" charset="-122"/>
            </a:endParaRPr>
          </a:p>
          <a:p>
            <a:r>
              <a:rPr lang="en-US" altLang="zh-CN" b="1" dirty="0">
                <a:solidFill>
                  <a:srgbClr val="0070C0"/>
                </a:solidFill>
                <a:latin typeface="Times New Roman" panose="02020603050405020304" pitchFamily="18" charset="0"/>
                <a:ea typeface="SimSun" panose="02010600030101010101" pitchFamily="2" charset="-122"/>
              </a:rPr>
              <a:t>Jesus hopes:</a:t>
            </a:r>
          </a:p>
          <a:p>
            <a:r>
              <a:rPr lang="en-US" altLang="zh-CN" b="1" dirty="0">
                <a:solidFill>
                  <a:srgbClr val="0070C0"/>
                </a:solidFill>
                <a:latin typeface="Times New Roman" panose="02020603050405020304" pitchFamily="18" charset="0"/>
                <a:ea typeface="SimSun" panose="02010600030101010101" pitchFamily="2" charset="-122"/>
              </a:rPr>
              <a:t>1. We honor Him</a:t>
            </a:r>
          </a:p>
          <a:p>
            <a:r>
              <a:rPr lang="en-US" altLang="zh-CN" b="1" dirty="0">
                <a:solidFill>
                  <a:srgbClr val="0070C0"/>
                </a:solidFill>
                <a:latin typeface="Times New Roman" panose="02020603050405020304" pitchFamily="18" charset="0"/>
                <a:ea typeface="SimSun" panose="02010600030101010101" pitchFamily="2" charset="-122"/>
              </a:rPr>
              <a:t>2. We keep His word</a:t>
            </a:r>
          </a:p>
          <a:p>
            <a:r>
              <a:rPr lang="en-US" altLang="zh-CN" b="1" dirty="0">
                <a:solidFill>
                  <a:srgbClr val="0070C0"/>
                </a:solidFill>
                <a:latin typeface="Times New Roman" panose="02020603050405020304" pitchFamily="18" charset="0"/>
                <a:ea typeface="SimSun" panose="02010600030101010101" pitchFamily="2" charset="-122"/>
              </a:rPr>
              <a:t>3. We believe that “before Abraham was, I am.”</a:t>
            </a:r>
          </a:p>
        </p:txBody>
      </p:sp>
    </p:spTree>
    <p:extLst>
      <p:ext uri="{BB962C8B-B14F-4D97-AF65-F5344CB8AC3E}">
        <p14:creationId xmlns:p14="http://schemas.microsoft.com/office/powerpoint/2010/main" val="33412377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0" y="0"/>
            <a:ext cx="12192000" cy="6858000"/>
          </a:xfrm>
        </p:spPr>
        <p:txBody>
          <a:bodyPr>
            <a:noAutofit/>
          </a:bodyPr>
          <a:lstStyle/>
          <a:p>
            <a:r>
              <a:rPr lang="en-US" altLang="zh-TW" sz="3200" b="1" dirty="0">
                <a:solidFill>
                  <a:srgbClr val="7030A0"/>
                </a:solidFill>
                <a:latin typeface="Times New Roman" panose="02020603050405020304" pitchFamily="18" charset="0"/>
                <a:ea typeface="SimSun" panose="02010600030101010101" pitchFamily="2" charset="-122"/>
              </a:rPr>
              <a:t>✝️ </a:t>
            </a:r>
            <a:r>
              <a:rPr lang="zh-CN" altLang="en-US" sz="3200" b="1" dirty="0">
                <a:solidFill>
                  <a:srgbClr val="0070C0"/>
                </a:solidFill>
                <a:latin typeface="Times New Roman" panose="02020603050405020304" pitchFamily="18" charset="0"/>
                <a:ea typeface="SimSun" panose="02010600030101010101" pitchFamily="2" charset="-122"/>
              </a:rPr>
              <a:t>约 </a:t>
            </a:r>
            <a:r>
              <a:rPr lang="en-US" altLang="zh-CN" sz="3200" b="1" dirty="0">
                <a:solidFill>
                  <a:srgbClr val="0070C0"/>
                </a:solidFill>
                <a:latin typeface="Times New Roman" panose="02020603050405020304" pitchFamily="18" charset="0"/>
                <a:ea typeface="SimSun" panose="02010600030101010101" pitchFamily="2" charset="-122"/>
              </a:rPr>
              <a:t>John 8: 48-59</a:t>
            </a:r>
            <a:endParaRPr lang="en-US" altLang="zh-TW" sz="3200" b="1" dirty="0">
              <a:solidFill>
                <a:srgbClr val="0070C0"/>
              </a:solidFill>
              <a:latin typeface="Times New Roman" panose="02020603050405020304" pitchFamily="18" charset="0"/>
              <a:ea typeface="SimSun" panose="02010600030101010101" pitchFamily="2" charset="-122"/>
            </a:endParaRPr>
          </a:p>
          <a:p>
            <a:pPr marL="514350" indent="-514350">
              <a:buAutoNum type="arabicPlain" startAt="48"/>
            </a:pPr>
            <a:r>
              <a:rPr lang="zh-CN" altLang="en-US" sz="3200" b="1" dirty="0">
                <a:solidFill>
                  <a:srgbClr val="7030A0"/>
                </a:solidFill>
                <a:latin typeface="Times New Roman" panose="02020603050405020304" pitchFamily="18" charset="0"/>
                <a:ea typeface="SimSun" panose="02010600030101010101" pitchFamily="2" charset="-122"/>
              </a:rPr>
              <a:t>犹太人回答说、我们说您是撒玛利亚人、并且是鬼附着的、这话岂不正对么。</a:t>
            </a:r>
            <a:endParaRPr lang="en-US" altLang="zh-CN" sz="3200" b="1" dirty="0">
              <a:solidFill>
                <a:srgbClr val="7030A0"/>
              </a:solidFill>
              <a:latin typeface="Times New Roman" panose="02020603050405020304" pitchFamily="18" charset="0"/>
              <a:ea typeface="SimSun" panose="02010600030101010101" pitchFamily="2" charset="-122"/>
            </a:endParaRPr>
          </a:p>
          <a:p>
            <a:pPr marL="514350" indent="-514350">
              <a:buAutoNum type="arabicPlain" startAt="48"/>
            </a:pPr>
            <a:endParaRPr lang="en-US" altLang="zh-CN" sz="3200" b="1" dirty="0">
              <a:solidFill>
                <a:srgbClr val="7030A0"/>
              </a:solidFill>
              <a:latin typeface="Times New Roman" panose="02020603050405020304" pitchFamily="18" charset="0"/>
              <a:ea typeface="SimSun" panose="02010600030101010101" pitchFamily="2" charset="-122"/>
            </a:endParaRPr>
          </a:p>
          <a:p>
            <a:pPr marL="0" indent="0">
              <a:buNone/>
            </a:pPr>
            <a:r>
              <a:rPr lang="en-US" altLang="zh-CN" sz="3200" b="1" dirty="0">
                <a:solidFill>
                  <a:srgbClr val="7030A0"/>
                </a:solidFill>
                <a:latin typeface="Times New Roman" panose="02020603050405020304" pitchFamily="18" charset="0"/>
                <a:ea typeface="SimSun" panose="02010600030101010101" pitchFamily="2" charset="-122"/>
              </a:rPr>
              <a:t>49	</a:t>
            </a:r>
            <a:r>
              <a:rPr lang="zh-CN" altLang="en-US" sz="3200" b="1" dirty="0">
                <a:solidFill>
                  <a:srgbClr val="7030A0"/>
                </a:solidFill>
                <a:latin typeface="Times New Roman" panose="02020603050405020304" pitchFamily="18" charset="0"/>
                <a:ea typeface="SimSun" panose="02010600030101010101" pitchFamily="2" charset="-122"/>
              </a:rPr>
              <a:t>耶稣说、我不是鬼附着的．我尊敬我的父、您们倒轻慢我。</a:t>
            </a:r>
            <a:endParaRPr lang="en-US" altLang="zh-CN" sz="3200" b="1" dirty="0">
              <a:solidFill>
                <a:srgbClr val="7030A0"/>
              </a:solidFill>
              <a:latin typeface="Times New Roman" panose="02020603050405020304" pitchFamily="18" charset="0"/>
              <a:ea typeface="SimSun" panose="02010600030101010101" pitchFamily="2" charset="-122"/>
            </a:endParaRPr>
          </a:p>
          <a:p>
            <a:pPr marL="0" indent="0">
              <a:buNone/>
            </a:pPr>
            <a:endParaRPr lang="en-US" altLang="zh-TW" sz="3200" b="1" dirty="0">
              <a:solidFill>
                <a:srgbClr val="7030A0"/>
              </a:solidFill>
              <a:latin typeface="Times New Roman" panose="02020603050405020304" pitchFamily="18" charset="0"/>
              <a:ea typeface="SimSun" panose="02010600030101010101" pitchFamily="2" charset="-122"/>
            </a:endParaRPr>
          </a:p>
          <a:p>
            <a:pPr marL="0" indent="0">
              <a:buNone/>
            </a:pPr>
            <a:r>
              <a:rPr lang="en-US" altLang="zh-TW" sz="3200" b="1" dirty="0">
                <a:solidFill>
                  <a:srgbClr val="7030A0"/>
                </a:solidFill>
                <a:latin typeface="Times New Roman" panose="02020603050405020304" pitchFamily="18" charset="0"/>
                <a:ea typeface="SimSun" panose="02010600030101010101" pitchFamily="2" charset="-122"/>
              </a:rPr>
              <a:t>48 The Jews answered him, “Are we not right in saying that you are a Samaritan and have a demon?”</a:t>
            </a:r>
          </a:p>
          <a:p>
            <a:pPr marL="0" indent="0">
              <a:buNone/>
            </a:pPr>
            <a:endParaRPr lang="en-US" altLang="zh-TW" sz="3200" b="1" dirty="0">
              <a:solidFill>
                <a:srgbClr val="7030A0"/>
              </a:solidFill>
              <a:latin typeface="Times New Roman" panose="02020603050405020304" pitchFamily="18" charset="0"/>
              <a:ea typeface="SimSun" panose="02010600030101010101" pitchFamily="2" charset="-122"/>
            </a:endParaRPr>
          </a:p>
          <a:p>
            <a:pPr marL="0" indent="0">
              <a:buNone/>
            </a:pPr>
            <a:r>
              <a:rPr lang="en-US" altLang="zh-TW" sz="3200" b="1" dirty="0">
                <a:solidFill>
                  <a:srgbClr val="7030A0"/>
                </a:solidFill>
                <a:latin typeface="Times New Roman" panose="02020603050405020304" pitchFamily="18" charset="0"/>
                <a:ea typeface="SimSun" panose="02010600030101010101" pitchFamily="2" charset="-122"/>
              </a:rPr>
              <a:t>49 Jesus answered, “I do not have a demon, but I honor my Father, and you dishonor me.</a:t>
            </a:r>
          </a:p>
          <a:p>
            <a:pPr marL="0" indent="0">
              <a:buNone/>
            </a:pPr>
            <a:endParaRPr lang="en-US" altLang="zh-TW" sz="3200" b="1" dirty="0">
              <a:solidFill>
                <a:srgbClr val="7030A0"/>
              </a:solidFill>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2554475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0" y="0"/>
            <a:ext cx="12192000" cy="6858000"/>
          </a:xfrm>
        </p:spPr>
        <p:txBody>
          <a:bodyPr>
            <a:noAutofit/>
          </a:bodyPr>
          <a:lstStyle/>
          <a:p>
            <a:r>
              <a:rPr lang="zh-TW" altLang="en-US" sz="3200" b="1" dirty="0">
                <a:solidFill>
                  <a:srgbClr val="7030A0"/>
                </a:solidFill>
                <a:latin typeface="Times New Roman" panose="02020603050405020304" pitchFamily="18" charset="0"/>
                <a:ea typeface="SimSun" panose="02010600030101010101" pitchFamily="2" charset="-122"/>
              </a:rPr>
              <a:t>📜</a:t>
            </a:r>
            <a:endParaRPr lang="en-US" altLang="zh-TW" sz="3200" b="1" dirty="0">
              <a:solidFill>
                <a:srgbClr val="0070C0"/>
              </a:solidFill>
              <a:latin typeface="Times New Roman" panose="02020603050405020304" pitchFamily="18" charset="0"/>
              <a:ea typeface="SimSun" panose="02010600030101010101" pitchFamily="2" charset="-122"/>
            </a:endParaRPr>
          </a:p>
          <a:p>
            <a:r>
              <a:rPr lang="en-US" altLang="zh-CN" sz="3200" b="1" dirty="0">
                <a:solidFill>
                  <a:srgbClr val="7030A0"/>
                </a:solidFill>
                <a:latin typeface="Times New Roman" panose="02020603050405020304" pitchFamily="18" charset="0"/>
                <a:ea typeface="SimSun" panose="02010600030101010101" pitchFamily="2" charset="-122"/>
              </a:rPr>
              <a:t>50	</a:t>
            </a:r>
            <a:r>
              <a:rPr lang="zh-CN" altLang="en-US" sz="3200" b="1" dirty="0">
                <a:solidFill>
                  <a:srgbClr val="7030A0"/>
                </a:solidFill>
                <a:latin typeface="Times New Roman" panose="02020603050405020304" pitchFamily="18" charset="0"/>
                <a:ea typeface="SimSun" panose="02010600030101010101" pitchFamily="2" charset="-122"/>
              </a:rPr>
              <a:t>我不求自己的荣耀．有一位为我求荣耀定是非的。</a:t>
            </a:r>
          </a:p>
          <a:p>
            <a:endParaRPr lang="zh-CN" altLang="en-US" sz="3200" b="1" dirty="0">
              <a:solidFill>
                <a:srgbClr val="7030A0"/>
              </a:solidFill>
              <a:latin typeface="Times New Roman" panose="02020603050405020304" pitchFamily="18" charset="0"/>
              <a:ea typeface="SimSun" panose="02010600030101010101" pitchFamily="2" charset="-122"/>
            </a:endParaRPr>
          </a:p>
          <a:p>
            <a:r>
              <a:rPr lang="en-US" altLang="zh-CN" sz="3200" b="1" dirty="0">
                <a:solidFill>
                  <a:srgbClr val="7030A0"/>
                </a:solidFill>
                <a:latin typeface="Times New Roman" panose="02020603050405020304" pitchFamily="18" charset="0"/>
                <a:ea typeface="SimSun" panose="02010600030101010101" pitchFamily="2" charset="-122"/>
              </a:rPr>
              <a:t>51	</a:t>
            </a:r>
            <a:r>
              <a:rPr lang="zh-CN" altLang="en-US" sz="3200" b="1" dirty="0">
                <a:solidFill>
                  <a:srgbClr val="7030A0"/>
                </a:solidFill>
                <a:latin typeface="Times New Roman" panose="02020603050405020304" pitchFamily="18" charset="0"/>
                <a:ea typeface="SimSun" panose="02010600030101010101" pitchFamily="2" charset="-122"/>
              </a:rPr>
              <a:t>我实实在在的告诉您们、人若遵守我的道、就永远不见死。</a:t>
            </a:r>
          </a:p>
          <a:p>
            <a:endParaRPr lang="en-US" altLang="zh-TW" sz="3200" b="1" dirty="0">
              <a:solidFill>
                <a:srgbClr val="7030A0"/>
              </a:solidFill>
              <a:latin typeface="Times New Roman" panose="02020603050405020304" pitchFamily="18" charset="0"/>
              <a:ea typeface="SimSun" panose="02010600030101010101" pitchFamily="2" charset="-122"/>
            </a:endParaRPr>
          </a:p>
          <a:p>
            <a:r>
              <a:rPr lang="en-US" altLang="zh-TW" sz="3200" b="1" dirty="0">
                <a:solidFill>
                  <a:srgbClr val="7030A0"/>
                </a:solidFill>
                <a:latin typeface="Times New Roman" panose="02020603050405020304" pitchFamily="18" charset="0"/>
                <a:ea typeface="SimSun" panose="02010600030101010101" pitchFamily="2" charset="-122"/>
              </a:rPr>
              <a:t>50 Yet I do not seek my own glory; there is One who seeks it, and he is the judge.</a:t>
            </a:r>
          </a:p>
          <a:p>
            <a:endParaRPr lang="en-US" altLang="zh-TW" sz="3200" b="1" dirty="0">
              <a:solidFill>
                <a:srgbClr val="7030A0"/>
              </a:solidFill>
              <a:latin typeface="Times New Roman" panose="02020603050405020304" pitchFamily="18" charset="0"/>
              <a:ea typeface="SimSun" panose="02010600030101010101" pitchFamily="2" charset="-122"/>
            </a:endParaRPr>
          </a:p>
          <a:p>
            <a:r>
              <a:rPr lang="en-US" altLang="zh-TW" sz="3200" b="1" dirty="0">
                <a:solidFill>
                  <a:srgbClr val="7030A0"/>
                </a:solidFill>
                <a:latin typeface="Times New Roman" panose="02020603050405020304" pitchFamily="18" charset="0"/>
                <a:ea typeface="SimSun" panose="02010600030101010101" pitchFamily="2" charset="-122"/>
              </a:rPr>
              <a:t>51 Truly, truly, I say to you, if anyone keeps my word, he will never see death.”</a:t>
            </a:r>
          </a:p>
          <a:p>
            <a:endParaRPr lang="en-US" altLang="zh-TW" sz="3200" b="1" dirty="0">
              <a:solidFill>
                <a:srgbClr val="7030A0"/>
              </a:solidFill>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32616293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0" y="0"/>
            <a:ext cx="12192000" cy="6858000"/>
          </a:xfrm>
        </p:spPr>
        <p:txBody>
          <a:bodyPr>
            <a:noAutofit/>
          </a:bodyPr>
          <a:lstStyle/>
          <a:p>
            <a:r>
              <a:rPr lang="zh-TW" altLang="en-US" sz="3200" b="1" dirty="0">
                <a:solidFill>
                  <a:srgbClr val="7030A0"/>
                </a:solidFill>
                <a:latin typeface="Times New Roman" panose="02020603050405020304" pitchFamily="18" charset="0"/>
                <a:ea typeface="SimSun" panose="02010600030101010101" pitchFamily="2" charset="-122"/>
              </a:rPr>
              <a:t>📜</a:t>
            </a:r>
            <a:endParaRPr lang="en-US" altLang="zh-TW" sz="3200" b="1" dirty="0">
              <a:solidFill>
                <a:srgbClr val="0070C0"/>
              </a:solidFill>
              <a:latin typeface="Times New Roman" panose="02020603050405020304" pitchFamily="18" charset="0"/>
              <a:ea typeface="SimSun" panose="02010600030101010101" pitchFamily="2" charset="-122"/>
            </a:endParaRPr>
          </a:p>
          <a:p>
            <a:r>
              <a:rPr lang="en-US" altLang="zh-CN" sz="3200" b="1" dirty="0">
                <a:solidFill>
                  <a:srgbClr val="7030A0"/>
                </a:solidFill>
                <a:latin typeface="Times New Roman" panose="02020603050405020304" pitchFamily="18" charset="0"/>
                <a:ea typeface="SimSun" panose="02010600030101010101" pitchFamily="2" charset="-122"/>
              </a:rPr>
              <a:t>52	</a:t>
            </a:r>
            <a:r>
              <a:rPr lang="zh-CN" altLang="en-US" sz="3200" b="1" dirty="0">
                <a:solidFill>
                  <a:srgbClr val="7030A0"/>
                </a:solidFill>
                <a:latin typeface="Times New Roman" panose="02020603050405020304" pitchFamily="18" charset="0"/>
                <a:ea typeface="SimSun" panose="02010600030101010101" pitchFamily="2" charset="-122"/>
              </a:rPr>
              <a:t>犹太人对他说、现在我们知道您是鬼附着的。亚伯拉罕死了、众先知也死了．您还说人若遵守我的道、就永远不尝死味。</a:t>
            </a:r>
          </a:p>
          <a:p>
            <a:endParaRPr lang="zh-CN" altLang="en-US" sz="3200" b="1" dirty="0">
              <a:solidFill>
                <a:srgbClr val="7030A0"/>
              </a:solidFill>
              <a:latin typeface="Times New Roman" panose="02020603050405020304" pitchFamily="18" charset="0"/>
              <a:ea typeface="SimSun" panose="02010600030101010101" pitchFamily="2" charset="-122"/>
            </a:endParaRPr>
          </a:p>
          <a:p>
            <a:r>
              <a:rPr lang="en-US" altLang="zh-CN" sz="3200" b="1" dirty="0">
                <a:solidFill>
                  <a:srgbClr val="7030A0"/>
                </a:solidFill>
                <a:latin typeface="Times New Roman" panose="02020603050405020304" pitchFamily="18" charset="0"/>
                <a:ea typeface="SimSun" panose="02010600030101010101" pitchFamily="2" charset="-122"/>
              </a:rPr>
              <a:t>53	</a:t>
            </a:r>
            <a:r>
              <a:rPr lang="zh-CN" altLang="en-US" sz="3200" b="1" dirty="0">
                <a:solidFill>
                  <a:srgbClr val="7030A0"/>
                </a:solidFill>
                <a:latin typeface="Times New Roman" panose="02020603050405020304" pitchFamily="18" charset="0"/>
                <a:ea typeface="SimSun" panose="02010600030101010101" pitchFamily="2" charset="-122"/>
              </a:rPr>
              <a:t>难道您比我们的祖宗亚伯拉罕还大么。他死了、众先知也死了．您将自己当作甚么人呢。</a:t>
            </a:r>
          </a:p>
          <a:p>
            <a:endParaRPr lang="en-US" altLang="zh-TW" sz="3200" b="1" dirty="0">
              <a:solidFill>
                <a:srgbClr val="7030A0"/>
              </a:solidFill>
              <a:latin typeface="Times New Roman" panose="02020603050405020304" pitchFamily="18" charset="0"/>
              <a:ea typeface="SimSun" panose="02010600030101010101" pitchFamily="2" charset="-122"/>
            </a:endParaRPr>
          </a:p>
          <a:p>
            <a:r>
              <a:rPr lang="en-US" altLang="zh-TW" sz="3200" b="1" dirty="0">
                <a:solidFill>
                  <a:srgbClr val="7030A0"/>
                </a:solidFill>
                <a:latin typeface="Times New Roman" panose="02020603050405020304" pitchFamily="18" charset="0"/>
                <a:ea typeface="SimSun" panose="02010600030101010101" pitchFamily="2" charset="-122"/>
              </a:rPr>
              <a:t>52 The Jews said to him, “Now we know that you have a demon! Abraham died, as did the prophets, yet you say, ‘If anyone keeps my word, he will never taste death.’</a:t>
            </a:r>
          </a:p>
          <a:p>
            <a:endParaRPr lang="en-US" altLang="zh-TW" sz="3200" b="1" dirty="0">
              <a:solidFill>
                <a:srgbClr val="7030A0"/>
              </a:solidFill>
              <a:latin typeface="Times New Roman" panose="02020603050405020304" pitchFamily="18" charset="0"/>
              <a:ea typeface="SimSun" panose="02010600030101010101" pitchFamily="2" charset="-122"/>
            </a:endParaRPr>
          </a:p>
          <a:p>
            <a:r>
              <a:rPr lang="en-US" altLang="zh-TW" sz="3200" b="1" dirty="0">
                <a:solidFill>
                  <a:srgbClr val="7030A0"/>
                </a:solidFill>
                <a:latin typeface="Times New Roman" panose="02020603050405020304" pitchFamily="18" charset="0"/>
                <a:ea typeface="SimSun" panose="02010600030101010101" pitchFamily="2" charset="-122"/>
              </a:rPr>
              <a:t>53 Are you greater than our father Abraham, who died? And the prophets died! Who do you make yourself out to be?”</a:t>
            </a:r>
          </a:p>
        </p:txBody>
      </p:sp>
    </p:spTree>
    <p:extLst>
      <p:ext uri="{BB962C8B-B14F-4D97-AF65-F5344CB8AC3E}">
        <p14:creationId xmlns:p14="http://schemas.microsoft.com/office/powerpoint/2010/main" val="6520384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0" y="0"/>
            <a:ext cx="12192000" cy="6858000"/>
          </a:xfrm>
        </p:spPr>
        <p:txBody>
          <a:bodyPr>
            <a:noAutofit/>
          </a:bodyPr>
          <a:lstStyle/>
          <a:p>
            <a:r>
              <a:rPr lang="zh-TW" altLang="en-US" sz="3200" b="1" dirty="0">
                <a:solidFill>
                  <a:srgbClr val="7030A0"/>
                </a:solidFill>
                <a:latin typeface="Times New Roman" panose="02020603050405020304" pitchFamily="18" charset="0"/>
                <a:ea typeface="SimSun" panose="02010600030101010101" pitchFamily="2" charset="-122"/>
              </a:rPr>
              <a:t>📜</a:t>
            </a:r>
            <a:endParaRPr lang="en-US" altLang="zh-TW" sz="3200" b="1" dirty="0">
              <a:solidFill>
                <a:srgbClr val="0070C0"/>
              </a:solidFill>
              <a:latin typeface="Times New Roman" panose="02020603050405020304" pitchFamily="18" charset="0"/>
              <a:ea typeface="SimSun" panose="02010600030101010101" pitchFamily="2" charset="-122"/>
            </a:endParaRPr>
          </a:p>
          <a:p>
            <a:r>
              <a:rPr lang="en-US" altLang="zh-CN" sz="3200" b="1" dirty="0">
                <a:solidFill>
                  <a:srgbClr val="7030A0"/>
                </a:solidFill>
                <a:latin typeface="Times New Roman" panose="02020603050405020304" pitchFamily="18" charset="0"/>
                <a:ea typeface="SimSun" panose="02010600030101010101" pitchFamily="2" charset="-122"/>
              </a:rPr>
              <a:t>54	</a:t>
            </a:r>
            <a:r>
              <a:rPr lang="zh-CN" altLang="en-US" sz="3200" b="1" dirty="0">
                <a:solidFill>
                  <a:srgbClr val="7030A0"/>
                </a:solidFill>
                <a:latin typeface="Times New Roman" panose="02020603050405020304" pitchFamily="18" charset="0"/>
                <a:ea typeface="SimSun" panose="02010600030101010101" pitchFamily="2" charset="-122"/>
              </a:rPr>
              <a:t>耶稣回答说、我若荣耀自己、我的荣耀就算不得甚么．荣耀我的乃是我的父、就是您们所说是您们的　神。</a:t>
            </a:r>
          </a:p>
          <a:p>
            <a:endParaRPr lang="zh-CN" altLang="en-US" sz="3200" b="1" dirty="0">
              <a:solidFill>
                <a:srgbClr val="7030A0"/>
              </a:solidFill>
              <a:latin typeface="Times New Roman" panose="02020603050405020304" pitchFamily="18" charset="0"/>
              <a:ea typeface="SimSun" panose="02010600030101010101" pitchFamily="2" charset="-122"/>
            </a:endParaRPr>
          </a:p>
          <a:p>
            <a:r>
              <a:rPr lang="en-US" altLang="zh-CN" sz="3200" b="1" dirty="0">
                <a:solidFill>
                  <a:srgbClr val="7030A0"/>
                </a:solidFill>
                <a:latin typeface="Times New Roman" panose="02020603050405020304" pitchFamily="18" charset="0"/>
                <a:ea typeface="SimSun" panose="02010600030101010101" pitchFamily="2" charset="-122"/>
              </a:rPr>
              <a:t>55	</a:t>
            </a:r>
            <a:r>
              <a:rPr lang="zh-CN" altLang="en-US" sz="3200" b="1" dirty="0">
                <a:solidFill>
                  <a:srgbClr val="7030A0"/>
                </a:solidFill>
                <a:latin typeface="Times New Roman" panose="02020603050405020304" pitchFamily="18" charset="0"/>
                <a:ea typeface="SimSun" panose="02010600030101010101" pitchFamily="2" charset="-122"/>
              </a:rPr>
              <a:t>您们未曾认识他．我却认识他．我若说不认识他、我就是说谎的、像您们一样、但我认识他、也遵守他的道。</a:t>
            </a:r>
          </a:p>
          <a:p>
            <a:endParaRPr lang="en-US" altLang="zh-TW" sz="3200" b="1" dirty="0">
              <a:solidFill>
                <a:srgbClr val="7030A0"/>
              </a:solidFill>
              <a:latin typeface="Times New Roman" panose="02020603050405020304" pitchFamily="18" charset="0"/>
              <a:ea typeface="SimSun" panose="02010600030101010101" pitchFamily="2" charset="-122"/>
            </a:endParaRPr>
          </a:p>
          <a:p>
            <a:r>
              <a:rPr lang="en-US" altLang="zh-TW" sz="3200" b="1" dirty="0">
                <a:solidFill>
                  <a:srgbClr val="7030A0"/>
                </a:solidFill>
                <a:latin typeface="Times New Roman" panose="02020603050405020304" pitchFamily="18" charset="0"/>
                <a:ea typeface="SimSun" panose="02010600030101010101" pitchFamily="2" charset="-122"/>
              </a:rPr>
              <a:t>54 Jesus answered, “If I glorify myself, my glory is nothing. It is my Father who glorifies me, of whom you say, ‘He is our God.’</a:t>
            </a:r>
          </a:p>
          <a:p>
            <a:endParaRPr lang="en-US" altLang="zh-TW" sz="3200" b="1" dirty="0">
              <a:solidFill>
                <a:srgbClr val="7030A0"/>
              </a:solidFill>
              <a:latin typeface="Times New Roman" panose="02020603050405020304" pitchFamily="18" charset="0"/>
              <a:ea typeface="SimSun" panose="02010600030101010101" pitchFamily="2" charset="-122"/>
            </a:endParaRPr>
          </a:p>
          <a:p>
            <a:r>
              <a:rPr lang="en-US" altLang="zh-TW" sz="3200" b="1" dirty="0">
                <a:solidFill>
                  <a:srgbClr val="7030A0"/>
                </a:solidFill>
                <a:latin typeface="Times New Roman" panose="02020603050405020304" pitchFamily="18" charset="0"/>
                <a:ea typeface="SimSun" panose="02010600030101010101" pitchFamily="2" charset="-122"/>
              </a:rPr>
              <a:t>55 But you have not known him. I know him. If I were to say that I do not know him, I would be a liar like you, but I do know him and I keep his word.</a:t>
            </a:r>
          </a:p>
        </p:txBody>
      </p:sp>
    </p:spTree>
    <p:extLst>
      <p:ext uri="{BB962C8B-B14F-4D97-AF65-F5344CB8AC3E}">
        <p14:creationId xmlns:p14="http://schemas.microsoft.com/office/powerpoint/2010/main" val="12353940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0" y="0"/>
            <a:ext cx="12192000" cy="6858000"/>
          </a:xfrm>
        </p:spPr>
        <p:txBody>
          <a:bodyPr>
            <a:noAutofit/>
          </a:bodyPr>
          <a:lstStyle/>
          <a:p>
            <a:r>
              <a:rPr lang="zh-TW" altLang="en-US" sz="3200" b="1" dirty="0">
                <a:solidFill>
                  <a:srgbClr val="7030A0"/>
                </a:solidFill>
                <a:latin typeface="Times New Roman" panose="02020603050405020304" pitchFamily="18" charset="0"/>
                <a:ea typeface="SimSun" panose="02010600030101010101" pitchFamily="2" charset="-122"/>
              </a:rPr>
              <a:t>📜</a:t>
            </a:r>
            <a:endParaRPr lang="en-US" altLang="zh-TW" sz="3200" b="1" dirty="0">
              <a:solidFill>
                <a:srgbClr val="0070C0"/>
              </a:solidFill>
              <a:latin typeface="Times New Roman" panose="02020603050405020304" pitchFamily="18" charset="0"/>
              <a:ea typeface="SimSun" panose="02010600030101010101" pitchFamily="2" charset="-122"/>
            </a:endParaRPr>
          </a:p>
          <a:p>
            <a:r>
              <a:rPr lang="en-US" altLang="zh-CN" sz="3200" b="1" dirty="0">
                <a:solidFill>
                  <a:srgbClr val="7030A0"/>
                </a:solidFill>
                <a:latin typeface="Times New Roman" panose="02020603050405020304" pitchFamily="18" charset="0"/>
                <a:ea typeface="SimSun" panose="02010600030101010101" pitchFamily="2" charset="-122"/>
              </a:rPr>
              <a:t>8:56	</a:t>
            </a:r>
            <a:r>
              <a:rPr lang="zh-CN" altLang="en-US" sz="3200" b="1" dirty="0">
                <a:solidFill>
                  <a:srgbClr val="7030A0"/>
                </a:solidFill>
                <a:latin typeface="Times New Roman" panose="02020603050405020304" pitchFamily="18" charset="0"/>
                <a:ea typeface="SimSun" panose="02010600030101010101" pitchFamily="2" charset="-122"/>
              </a:rPr>
              <a:t>您们的祖宗亚伯拉罕欢欢喜喜的仰望我的日子．既看见了、就快乐。</a:t>
            </a:r>
          </a:p>
          <a:p>
            <a:endParaRPr lang="zh-CN" altLang="en-US" sz="3200" b="1" dirty="0">
              <a:solidFill>
                <a:srgbClr val="7030A0"/>
              </a:solidFill>
              <a:latin typeface="Times New Roman" panose="02020603050405020304" pitchFamily="18" charset="0"/>
              <a:ea typeface="SimSun" panose="02010600030101010101" pitchFamily="2" charset="-122"/>
            </a:endParaRPr>
          </a:p>
          <a:p>
            <a:r>
              <a:rPr lang="en-US" altLang="zh-CN" sz="3200" b="1" dirty="0">
                <a:solidFill>
                  <a:srgbClr val="7030A0"/>
                </a:solidFill>
                <a:latin typeface="Times New Roman" panose="02020603050405020304" pitchFamily="18" charset="0"/>
                <a:ea typeface="SimSun" panose="02010600030101010101" pitchFamily="2" charset="-122"/>
              </a:rPr>
              <a:t>8:57	</a:t>
            </a:r>
            <a:r>
              <a:rPr lang="zh-CN" altLang="en-US" sz="3200" b="1" dirty="0">
                <a:solidFill>
                  <a:srgbClr val="7030A0"/>
                </a:solidFill>
                <a:latin typeface="Times New Roman" panose="02020603050405020304" pitchFamily="18" charset="0"/>
                <a:ea typeface="SimSun" panose="02010600030101010101" pitchFamily="2" charset="-122"/>
              </a:rPr>
              <a:t>犹太人说、您还没有五十岁、岂见过亚伯拉罕呢。</a:t>
            </a:r>
          </a:p>
          <a:p>
            <a:endParaRPr lang="zh-CN" altLang="en-US" sz="3200" b="1" dirty="0">
              <a:solidFill>
                <a:srgbClr val="7030A0"/>
              </a:solidFill>
              <a:latin typeface="Times New Roman" panose="02020603050405020304" pitchFamily="18" charset="0"/>
              <a:ea typeface="SimSun" panose="02010600030101010101" pitchFamily="2" charset="-122"/>
            </a:endParaRPr>
          </a:p>
          <a:p>
            <a:r>
              <a:rPr lang="en-US" altLang="zh-TW" sz="3200" b="1" dirty="0">
                <a:solidFill>
                  <a:srgbClr val="7030A0"/>
                </a:solidFill>
                <a:latin typeface="Times New Roman" panose="02020603050405020304" pitchFamily="18" charset="0"/>
                <a:ea typeface="SimSun" panose="02010600030101010101" pitchFamily="2" charset="-122"/>
              </a:rPr>
              <a:t>56 Your father Abraham rejoiced that he would see my day. He saw it and was glad.”</a:t>
            </a:r>
          </a:p>
          <a:p>
            <a:endParaRPr lang="en-US" altLang="zh-TW" sz="3200" b="1" dirty="0">
              <a:solidFill>
                <a:srgbClr val="7030A0"/>
              </a:solidFill>
              <a:latin typeface="Times New Roman" panose="02020603050405020304" pitchFamily="18" charset="0"/>
              <a:ea typeface="SimSun" panose="02010600030101010101" pitchFamily="2" charset="-122"/>
            </a:endParaRPr>
          </a:p>
          <a:p>
            <a:r>
              <a:rPr lang="en-US" altLang="zh-TW" sz="3200" b="1" dirty="0">
                <a:solidFill>
                  <a:srgbClr val="7030A0"/>
                </a:solidFill>
                <a:latin typeface="Times New Roman" panose="02020603050405020304" pitchFamily="18" charset="0"/>
                <a:ea typeface="SimSun" panose="02010600030101010101" pitchFamily="2" charset="-122"/>
              </a:rPr>
              <a:t>57 So the Jews said to him, “You are not yet fifty years old, and have you seen Abraham?”</a:t>
            </a:r>
          </a:p>
        </p:txBody>
      </p:sp>
    </p:spTree>
    <p:extLst>
      <p:ext uri="{BB962C8B-B14F-4D97-AF65-F5344CB8AC3E}">
        <p14:creationId xmlns:p14="http://schemas.microsoft.com/office/powerpoint/2010/main" val="23888827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0" y="0"/>
            <a:ext cx="12192000" cy="6858000"/>
          </a:xfrm>
        </p:spPr>
        <p:txBody>
          <a:bodyPr>
            <a:noAutofit/>
          </a:bodyPr>
          <a:lstStyle/>
          <a:p>
            <a:r>
              <a:rPr lang="zh-TW" altLang="en-US" sz="3200" b="1" dirty="0">
                <a:solidFill>
                  <a:srgbClr val="7030A0"/>
                </a:solidFill>
                <a:latin typeface="Times New Roman" panose="02020603050405020304" pitchFamily="18" charset="0"/>
                <a:ea typeface="SimSun" panose="02010600030101010101" pitchFamily="2" charset="-122"/>
              </a:rPr>
              <a:t>📜</a:t>
            </a:r>
            <a:endParaRPr lang="en-US" altLang="zh-TW" sz="3200" b="1" dirty="0">
              <a:solidFill>
                <a:srgbClr val="0070C0"/>
              </a:solidFill>
              <a:latin typeface="Times New Roman" panose="02020603050405020304" pitchFamily="18" charset="0"/>
              <a:ea typeface="SimSun" panose="02010600030101010101" pitchFamily="2" charset="-122"/>
            </a:endParaRPr>
          </a:p>
          <a:p>
            <a:r>
              <a:rPr lang="en-US" altLang="zh-CN" sz="3200" b="1" dirty="0">
                <a:solidFill>
                  <a:srgbClr val="7030A0"/>
                </a:solidFill>
                <a:latin typeface="Times New Roman" panose="02020603050405020304" pitchFamily="18" charset="0"/>
                <a:ea typeface="SimSun" panose="02010600030101010101" pitchFamily="2" charset="-122"/>
              </a:rPr>
              <a:t>58	</a:t>
            </a:r>
            <a:r>
              <a:rPr lang="zh-CN" altLang="en-US" sz="3200" b="1" dirty="0">
                <a:solidFill>
                  <a:srgbClr val="7030A0"/>
                </a:solidFill>
                <a:latin typeface="Times New Roman" panose="02020603050405020304" pitchFamily="18" charset="0"/>
                <a:ea typeface="SimSun" panose="02010600030101010101" pitchFamily="2" charset="-122"/>
              </a:rPr>
              <a:t>耶稣说、我实实在在的告诉您们、还没有亚伯拉罕、就有了我。</a:t>
            </a:r>
          </a:p>
          <a:p>
            <a:endParaRPr lang="zh-CN" altLang="en-US" sz="3200" b="1" dirty="0">
              <a:solidFill>
                <a:srgbClr val="7030A0"/>
              </a:solidFill>
              <a:latin typeface="Times New Roman" panose="02020603050405020304" pitchFamily="18" charset="0"/>
              <a:ea typeface="SimSun" panose="02010600030101010101" pitchFamily="2" charset="-122"/>
            </a:endParaRPr>
          </a:p>
          <a:p>
            <a:r>
              <a:rPr lang="en-US" altLang="zh-CN" sz="3200" b="1" dirty="0">
                <a:solidFill>
                  <a:srgbClr val="7030A0"/>
                </a:solidFill>
                <a:latin typeface="Times New Roman" panose="02020603050405020304" pitchFamily="18" charset="0"/>
                <a:ea typeface="SimSun" panose="02010600030101010101" pitchFamily="2" charset="-122"/>
              </a:rPr>
              <a:t>59	</a:t>
            </a:r>
            <a:r>
              <a:rPr lang="zh-CN" altLang="en-US" sz="3200" b="1" dirty="0">
                <a:solidFill>
                  <a:srgbClr val="7030A0"/>
                </a:solidFill>
                <a:latin typeface="Times New Roman" panose="02020603050405020304" pitchFamily="18" charset="0"/>
                <a:ea typeface="SimSun" panose="02010600030101010101" pitchFamily="2" charset="-122"/>
              </a:rPr>
              <a:t>于是他们拿石头要打他．耶稣却躲藏、从殿里出去了。</a:t>
            </a:r>
          </a:p>
          <a:p>
            <a:endParaRPr lang="en-US" altLang="zh-TW" sz="3200" b="1" dirty="0">
              <a:solidFill>
                <a:srgbClr val="7030A0"/>
              </a:solidFill>
              <a:latin typeface="Times New Roman" panose="02020603050405020304" pitchFamily="18" charset="0"/>
              <a:ea typeface="SimSun" panose="02010600030101010101" pitchFamily="2" charset="-122"/>
            </a:endParaRPr>
          </a:p>
          <a:p>
            <a:r>
              <a:rPr lang="en-US" altLang="zh-TW" sz="3200" b="1" dirty="0">
                <a:solidFill>
                  <a:srgbClr val="7030A0"/>
                </a:solidFill>
                <a:latin typeface="Times New Roman" panose="02020603050405020304" pitchFamily="18" charset="0"/>
                <a:ea typeface="SimSun" panose="02010600030101010101" pitchFamily="2" charset="-122"/>
              </a:rPr>
              <a:t>58 Jesus said to them, “Truly, truly, I say to you, before Abraham was, I am.”</a:t>
            </a:r>
          </a:p>
          <a:p>
            <a:endParaRPr lang="en-US" altLang="zh-TW" sz="3200" b="1" dirty="0">
              <a:solidFill>
                <a:srgbClr val="7030A0"/>
              </a:solidFill>
              <a:latin typeface="Times New Roman" panose="02020603050405020304" pitchFamily="18" charset="0"/>
              <a:ea typeface="SimSun" panose="02010600030101010101" pitchFamily="2" charset="-122"/>
            </a:endParaRPr>
          </a:p>
          <a:p>
            <a:r>
              <a:rPr lang="en-US" altLang="zh-TW" sz="3200" b="1" dirty="0">
                <a:solidFill>
                  <a:srgbClr val="7030A0"/>
                </a:solidFill>
                <a:latin typeface="Times New Roman" panose="02020603050405020304" pitchFamily="18" charset="0"/>
                <a:ea typeface="SimSun" panose="02010600030101010101" pitchFamily="2" charset="-122"/>
              </a:rPr>
              <a:t>59 So they picked up stones to throw at him, but Jesus hid himself and went out of the temple.</a:t>
            </a:r>
          </a:p>
        </p:txBody>
      </p:sp>
    </p:spTree>
    <p:extLst>
      <p:ext uri="{BB962C8B-B14F-4D97-AF65-F5344CB8AC3E}">
        <p14:creationId xmlns:p14="http://schemas.microsoft.com/office/powerpoint/2010/main" val="5854216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0" y="0"/>
            <a:ext cx="12192000" cy="6858000"/>
          </a:xfrm>
        </p:spPr>
        <p:txBody>
          <a:bodyPr>
            <a:noAutofit/>
          </a:bodyPr>
          <a:lstStyle/>
          <a:p>
            <a:r>
              <a:rPr lang="zh-TW" altLang="en-US" sz="3200" b="1" dirty="0">
                <a:solidFill>
                  <a:srgbClr val="7030A0"/>
                </a:solidFill>
                <a:latin typeface="Times New Roman" panose="02020603050405020304" pitchFamily="18" charset="0"/>
                <a:ea typeface="SimSun" panose="02010600030101010101" pitchFamily="2" charset="-122"/>
              </a:rPr>
              <a:t>📜</a:t>
            </a:r>
            <a:endParaRPr lang="en-US" altLang="zh-TW" sz="3200" b="1" dirty="0">
              <a:solidFill>
                <a:srgbClr val="7030A0"/>
              </a:solidFill>
              <a:latin typeface="Times New Roman" panose="02020603050405020304" pitchFamily="18" charset="0"/>
              <a:ea typeface="SimSun" panose="02010600030101010101" pitchFamily="2" charset="-122"/>
            </a:endParaRPr>
          </a:p>
          <a:p>
            <a:r>
              <a:rPr lang="zh-CN" altLang="en-US" sz="3200" b="1" dirty="0">
                <a:solidFill>
                  <a:srgbClr val="0070C0"/>
                </a:solidFill>
                <a:latin typeface="Times New Roman" panose="02020603050405020304" pitchFamily="18" charset="0"/>
                <a:ea typeface="SimSun" panose="02010600030101010101" pitchFamily="2" charset="-122"/>
              </a:rPr>
              <a:t>约翰</a:t>
            </a:r>
            <a:r>
              <a:rPr lang="en-US" altLang="zh-CN" sz="3200" b="1" dirty="0">
                <a:solidFill>
                  <a:srgbClr val="0070C0"/>
                </a:solidFill>
                <a:latin typeface="Times New Roman" panose="02020603050405020304" pitchFamily="18" charset="0"/>
                <a:ea typeface="SimSun" panose="02010600030101010101" pitchFamily="2" charset="-122"/>
              </a:rPr>
              <a:t>5:23</a:t>
            </a:r>
          </a:p>
          <a:p>
            <a:r>
              <a:rPr lang="zh-CN" altLang="en-US" sz="3200" b="1" dirty="0">
                <a:solidFill>
                  <a:srgbClr val="0070C0"/>
                </a:solidFill>
                <a:latin typeface="Times New Roman" panose="02020603050405020304" pitchFamily="18" charset="0"/>
                <a:ea typeface="SimSun" panose="02010600030101010101" pitchFamily="2" charset="-122"/>
              </a:rPr>
              <a:t>叫人都尊敬子如同尊敬父一样。不尊敬子的、就是不尊敬差子来的父。</a:t>
            </a:r>
          </a:p>
          <a:p>
            <a:r>
              <a:rPr lang="en-US" altLang="zh-TW" sz="3200" b="1" dirty="0">
                <a:solidFill>
                  <a:srgbClr val="0070C0"/>
                </a:solidFill>
                <a:latin typeface="Times New Roman" panose="02020603050405020304" pitchFamily="18" charset="0"/>
                <a:ea typeface="SimSun" panose="02010600030101010101" pitchFamily="2" charset="-122"/>
              </a:rPr>
              <a:t>John 5:23: “That all may honor the Son just as they honor the Father. Whoever does not honor the Son does not honor the Father who sent him.”</a:t>
            </a:r>
          </a:p>
          <a:p>
            <a:endParaRPr lang="en-US" altLang="zh-TW" sz="3200" b="1" dirty="0">
              <a:solidFill>
                <a:srgbClr val="0070C0"/>
              </a:solidFill>
              <a:latin typeface="Times New Roman" panose="02020603050405020304" pitchFamily="18" charset="0"/>
              <a:ea typeface="SimSun" panose="02010600030101010101" pitchFamily="2" charset="-122"/>
            </a:endParaRPr>
          </a:p>
          <a:p>
            <a:r>
              <a:rPr lang="zh-CN" altLang="en-US" sz="3200" b="1" dirty="0">
                <a:solidFill>
                  <a:srgbClr val="0070C0"/>
                </a:solidFill>
                <a:latin typeface="Times New Roman" panose="02020603050405020304" pitchFamily="18" charset="0"/>
                <a:ea typeface="SimSun" panose="02010600030101010101" pitchFamily="2" charset="-122"/>
              </a:rPr>
              <a:t>以弗所书</a:t>
            </a:r>
            <a:r>
              <a:rPr lang="en-US" altLang="zh-CN" sz="3200" b="1" dirty="0">
                <a:solidFill>
                  <a:srgbClr val="0070C0"/>
                </a:solidFill>
                <a:latin typeface="Times New Roman" panose="02020603050405020304" pitchFamily="18" charset="0"/>
                <a:ea typeface="SimSun" panose="02010600030101010101" pitchFamily="2" charset="-122"/>
              </a:rPr>
              <a:t>2:4-5 </a:t>
            </a:r>
            <a:r>
              <a:rPr lang="zh-CN" altLang="en-US" sz="3200" b="1" dirty="0">
                <a:solidFill>
                  <a:srgbClr val="0070C0"/>
                </a:solidFill>
                <a:latin typeface="Times New Roman" panose="02020603050405020304" pitchFamily="18" charset="0"/>
                <a:ea typeface="SimSun" panose="02010600030101010101" pitchFamily="2" charset="-122"/>
              </a:rPr>
              <a:t>然而　神既有丰富的怜悯．因他爱我们的大爱、当我们死在过犯中的时候、便叫我们与基督一同活过来。</a:t>
            </a:r>
            <a:endParaRPr lang="en-US" altLang="zh-CN" sz="3200" b="1" dirty="0">
              <a:solidFill>
                <a:srgbClr val="0070C0"/>
              </a:solidFill>
              <a:latin typeface="Times New Roman" panose="02020603050405020304" pitchFamily="18" charset="0"/>
              <a:ea typeface="SimSun" panose="02010600030101010101" pitchFamily="2" charset="-122"/>
            </a:endParaRPr>
          </a:p>
          <a:p>
            <a:r>
              <a:rPr lang="en-US" altLang="zh-TW" sz="3200" b="1" dirty="0">
                <a:solidFill>
                  <a:srgbClr val="0070C0"/>
                </a:solidFill>
                <a:latin typeface="Times New Roman" panose="02020603050405020304" pitchFamily="18" charset="0"/>
                <a:ea typeface="SimSun" panose="02010600030101010101" pitchFamily="2" charset="-122"/>
              </a:rPr>
              <a:t>Ephesians 2:4-5: “But God, being rich in mercy, because of the great love with which he loved us, even when we were dead in our trespasses, made us alive together with Christ.”</a:t>
            </a:r>
          </a:p>
        </p:txBody>
      </p:sp>
    </p:spTree>
    <p:extLst>
      <p:ext uri="{BB962C8B-B14F-4D97-AF65-F5344CB8AC3E}">
        <p14:creationId xmlns:p14="http://schemas.microsoft.com/office/powerpoint/2010/main" val="2216530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8EA1B8-C69E-2AEA-6FC7-CBE941E0A4A0}"/>
              </a:ext>
            </a:extLst>
          </p:cNvPr>
          <p:cNvSpPr>
            <a:spLocks noGrp="1"/>
          </p:cNvSpPr>
          <p:nvPr>
            <p:ph idx="1"/>
          </p:nvPr>
        </p:nvSpPr>
        <p:spPr>
          <a:xfrm>
            <a:off x="0" y="0"/>
            <a:ext cx="12192000" cy="6858000"/>
          </a:xfrm>
        </p:spPr>
        <p:txBody>
          <a:bodyPr>
            <a:noAutofit/>
          </a:bodyPr>
          <a:lstStyle/>
          <a:p>
            <a:r>
              <a:rPr lang="zh-TW" altLang="en-US" sz="3200" b="1" dirty="0">
                <a:solidFill>
                  <a:srgbClr val="7030A0"/>
                </a:solidFill>
                <a:latin typeface="Times New Roman" panose="02020603050405020304" pitchFamily="18" charset="0"/>
                <a:ea typeface="SimSun" panose="02010600030101010101" pitchFamily="2" charset="-122"/>
              </a:rPr>
              <a:t>📜</a:t>
            </a:r>
            <a:r>
              <a:rPr lang="zh-CN" altLang="en-US" sz="3100" b="1" dirty="0">
                <a:solidFill>
                  <a:srgbClr val="0070C0"/>
                </a:solidFill>
                <a:latin typeface="Times New Roman" panose="02020603050405020304" pitchFamily="18" charset="0"/>
                <a:ea typeface="SimSun" panose="02010600030101010101" pitchFamily="2" charset="-122"/>
              </a:rPr>
              <a:t>哥林多前书 </a:t>
            </a:r>
            <a:r>
              <a:rPr lang="en-US" altLang="zh-CN" sz="3100" b="1" dirty="0">
                <a:solidFill>
                  <a:srgbClr val="0070C0"/>
                </a:solidFill>
                <a:latin typeface="Times New Roman" panose="02020603050405020304" pitchFamily="18" charset="0"/>
                <a:ea typeface="SimSun" panose="02010600030101010101" pitchFamily="2" charset="-122"/>
              </a:rPr>
              <a:t>1 Corinthians 15</a:t>
            </a:r>
          </a:p>
          <a:p>
            <a:r>
              <a:rPr lang="en-US" altLang="zh-CN" sz="3100" b="1" dirty="0">
                <a:solidFill>
                  <a:srgbClr val="0070C0"/>
                </a:solidFill>
                <a:latin typeface="Times New Roman" panose="02020603050405020304" pitchFamily="18" charset="0"/>
                <a:ea typeface="SimSun" panose="02010600030101010101" pitchFamily="2" charset="-122"/>
              </a:rPr>
              <a:t>52</a:t>
            </a:r>
            <a:r>
              <a:rPr lang="zh-CN" altLang="en-US" sz="3100" b="1" dirty="0">
                <a:solidFill>
                  <a:srgbClr val="0070C0"/>
                </a:solidFill>
                <a:latin typeface="Times New Roman" panose="02020603050405020304" pitchFamily="18" charset="0"/>
                <a:ea typeface="SimSun" panose="02010600030101010101" pitchFamily="2" charset="-122"/>
              </a:rPr>
              <a:t>就在一霎时、眨眼之间、号筒末次吹响的时候．因号筒要响、死人要复活成为不朽坏的、我们也要改变。</a:t>
            </a:r>
          </a:p>
          <a:p>
            <a:r>
              <a:rPr lang="en-US" altLang="zh-CN" sz="3100" b="1" dirty="0">
                <a:solidFill>
                  <a:srgbClr val="0070C0"/>
                </a:solidFill>
                <a:latin typeface="Times New Roman" panose="02020603050405020304" pitchFamily="18" charset="0"/>
                <a:ea typeface="SimSun" panose="02010600030101010101" pitchFamily="2" charset="-122"/>
              </a:rPr>
              <a:t>53</a:t>
            </a:r>
            <a:r>
              <a:rPr lang="zh-CN" altLang="en-US" sz="3100" b="1" dirty="0">
                <a:solidFill>
                  <a:srgbClr val="0070C0"/>
                </a:solidFill>
                <a:latin typeface="Times New Roman" panose="02020603050405020304" pitchFamily="18" charset="0"/>
                <a:ea typeface="SimSun" panose="02010600030101010101" pitchFamily="2" charset="-122"/>
              </a:rPr>
              <a:t>这必朽坏的、总要变成不朽坏的．这必死的、总要变成不死的。</a:t>
            </a:r>
          </a:p>
          <a:p>
            <a:r>
              <a:rPr lang="en-US" altLang="zh-CN" sz="3100" b="1" dirty="0">
                <a:solidFill>
                  <a:srgbClr val="0070C0"/>
                </a:solidFill>
                <a:latin typeface="Times New Roman" panose="02020603050405020304" pitchFamily="18" charset="0"/>
                <a:ea typeface="SimSun" panose="02010600030101010101" pitchFamily="2" charset="-122"/>
              </a:rPr>
              <a:t>54</a:t>
            </a:r>
            <a:r>
              <a:rPr lang="zh-CN" altLang="en-US" sz="3100" b="1" dirty="0">
                <a:solidFill>
                  <a:srgbClr val="0070C0"/>
                </a:solidFill>
                <a:latin typeface="Times New Roman" panose="02020603050405020304" pitchFamily="18" charset="0"/>
                <a:ea typeface="SimSun" panose="02010600030101010101" pitchFamily="2" charset="-122"/>
              </a:rPr>
              <a:t>这必朽坏的、既变成不朽坏的．这必死的、既变成不死的．那时经上所记、死被得胜吞灭的话就应验了。</a:t>
            </a:r>
          </a:p>
          <a:p>
            <a:r>
              <a:rPr lang="en-US" altLang="zh-TW" sz="3100" b="1" dirty="0">
                <a:solidFill>
                  <a:srgbClr val="0070C0"/>
                </a:solidFill>
                <a:latin typeface="Times New Roman" panose="02020603050405020304" pitchFamily="18" charset="0"/>
                <a:ea typeface="SimSun" panose="02010600030101010101" pitchFamily="2" charset="-122"/>
              </a:rPr>
              <a:t>52-54: “In a moment, in the twinkling of an eye, at the last trumpet. For the trumpet will sound, and the dead will be raised imperishable, and we shall be changed. For this perishable body must put on the imperishable, and this mortal body must put on immortality. When the perishable puts on the imperishable, and the mortal puts on immortality, then shall come to pass the saying that is written: ‘Death is swallowed up in victory.’”</a:t>
            </a:r>
          </a:p>
        </p:txBody>
      </p:sp>
    </p:spTree>
    <p:extLst>
      <p:ext uri="{BB962C8B-B14F-4D97-AF65-F5344CB8AC3E}">
        <p14:creationId xmlns:p14="http://schemas.microsoft.com/office/powerpoint/2010/main" val="32668095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13491</TotalTime>
  <Words>1713</Words>
  <Application>Microsoft Office PowerPoint</Application>
  <PresentationFormat>Widescreen</PresentationFormat>
  <Paragraphs>81</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SimSun</vt:lpstr>
      <vt:lpstr>Arial</vt:lpstr>
      <vt:lpstr>Calibri</vt:lpstr>
      <vt:lpstr>Calibri Light</vt:lpstr>
      <vt:lpstr>Lucida Bright</vt:lpstr>
      <vt:lpstr>Times New Roman</vt:lpstr>
      <vt:lpstr>Office Theme</vt:lpstr>
      <vt:lpstr>还没有亚伯拉罕、就有了我   Before Abraham Was, I Am   约翰福音 John 8:48-59</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耶稣公正的审判  Jesus’ Just Judgement 约翰 John 5:30-47</dc:title>
  <dc:creator>wang jonathan</dc:creator>
  <cp:lastModifiedBy>wang jonathan</cp:lastModifiedBy>
  <cp:revision>437</cp:revision>
  <dcterms:created xsi:type="dcterms:W3CDTF">2024-03-21T22:38:27Z</dcterms:created>
  <dcterms:modified xsi:type="dcterms:W3CDTF">2025-10-20T16:59:52Z</dcterms:modified>
</cp:coreProperties>
</file>