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9" r:id="rId1"/>
  </p:sldMasterIdLst>
  <p:sldIdLst>
    <p:sldId id="256" r:id="rId2"/>
    <p:sldId id="347" r:id="rId3"/>
    <p:sldId id="355" r:id="rId4"/>
    <p:sldId id="354" r:id="rId5"/>
    <p:sldId id="348" r:id="rId6"/>
    <p:sldId id="352" r:id="rId7"/>
    <p:sldId id="353" r:id="rId8"/>
    <p:sldId id="351" r:id="rId9"/>
    <p:sldId id="365" r:id="rId10"/>
    <p:sldId id="350" r:id="rId11"/>
    <p:sldId id="349" r:id="rId12"/>
    <p:sldId id="359" r:id="rId13"/>
    <p:sldId id="358" r:id="rId14"/>
    <p:sldId id="3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AA06"/>
    <a:srgbClr val="3A322C"/>
    <a:srgbClr val="000000"/>
    <a:srgbClr val="E4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DA0A-186F-628E-185C-928833A2B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149F1-B289-3055-7858-17B2F029E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57DA9-DE21-114F-E86B-550DB1B5E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96DD7-B94B-C7FB-CC28-23637976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5929B-D561-F2EC-30CA-BF8D7ED98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1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4CB3-BE7D-6AE0-7B88-618E1980E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2FD980-1ED2-307D-E080-67C03D436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D5C89-12BE-A78D-0995-241332D86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B500F-993C-43AC-D43B-0FB6055A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275A9-6BC6-9A01-6061-EB41E2C6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4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23D9DE-2D45-F359-7F54-B381C5381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C7B88-EC18-F390-90AE-93E6807DF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F5267-BDDB-9E72-F6E8-8FFFE483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D248C-2BCD-6F8F-3F20-3FE5982E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E9E5F-3DD0-F013-D566-A45BEC69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2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19A43-5E37-F535-3721-EEC35FE1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4984-BBA0-4B6A-460F-B03127D97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F9F2E-E6D4-C45F-A146-D297D89C7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E9FDF-229F-674F-AABA-038793C84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3C9E4-52A1-3A30-495D-A9606F2BC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0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DCF94-98FF-AC10-E9A4-8DA77093A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6F9F6-5BD0-449C-697A-C8EBC236D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6BDCF-A6F7-A621-E9DB-492EB9121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04E92-8B40-ADCA-12FF-7E72D6FE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513E-01DC-2C2F-BDE1-D47D50331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AE532-222B-1C5F-B00E-68C0B6BAA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74A05-2D26-4E76-3EE9-54A04F834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AB5BD-FB8C-B870-0722-5F49B51D2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66CF2-F532-AB09-55E8-427AF8615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DEBC5-3B85-35F0-DBBB-43049B85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FAF85-131E-83FB-7AC9-9902F23E5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0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07250-007F-EA50-C5B6-336101B0A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8C345-FAC3-0F1B-9620-A0670E5F4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218BB-8F43-3430-8CF5-7858FE43A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D9F80-3489-EF87-5913-E224B27AB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EA2719-375B-FEFB-177E-0FE40E147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B55E70-A0DA-CE92-7A0B-D12484AAF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7556E9-6D77-3B69-05D9-C26782DB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D1E67B-549B-4C7E-FFF6-C92A1389D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5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1241F-9F00-192A-6CCC-57E834279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B7F867-91F3-A6B2-2444-51E84209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54587-A6F2-4611-37B8-832CA0DB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5D61B-B413-2516-0AB0-EBB5FBAE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0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FBE1C-8D51-8B19-BC54-5CB9E0BB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FF749-E706-9CF7-C118-1B65837F7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BF250-A919-38A6-7ABC-4648C0434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2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037AA-6D64-E991-3059-CAD0D6495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4EBCB-2B40-9DFF-01F4-050FA6B73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CA4E1-25DD-43C6-6859-B794D28C8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DA803-7318-7DF6-004A-50E1A59C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6652F-7365-49C8-34E4-13C03340A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AB1C0-AEDC-82D5-8351-0B21294F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5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2E673-1209-C377-C9C6-A77CC2E82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E05D44-CADE-256F-A392-5F98EF9EF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BB25F0-0213-3A73-1E95-B40DF10B9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D8983-3AB4-CF1C-D986-8EFEAC52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24205-50D8-EF3A-F418-1C6D0B71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25826-73A5-2F0A-24EE-E6CE653A4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6D08BF-7CA0-8205-7EC7-6C1234D4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2EE3B-87F6-BC06-ADCC-24D5BA87B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C43DB-3649-4AE8-FFE2-75CC47D02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3781-A38D-4D33-B0A1-29466F3B6F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98A52-F75A-9A42-7E38-62F6D27276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CB735-ADC3-E993-2E54-DFEB63136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2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4057-5632-F01B-B6A1-BB2EC8ECC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3797"/>
            <a:ext cx="12191999" cy="4632894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🌟</a:t>
            </a: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真理使人得自由</a:t>
            </a:r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🌟</a:t>
            </a: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  <a:t>The Truth Shall Make You Free</a:t>
            </a:r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 </a:t>
            </a: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r>
              <a:rPr lang="zh-CN" altLang="en-US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 </a:t>
            </a:r>
            <a:r>
              <a:rPr lang="en-US" altLang="zh-CN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8:31-47</a:t>
            </a: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endParaRPr lang="en-US" altLang="zh-CN" b="1" dirty="0">
              <a:solidFill>
                <a:srgbClr val="0070C0"/>
              </a:solidFill>
              <a:latin typeface="Lucida Bright" panose="020406020505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51991E-1897-42C4-6425-DA2C3EF0B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162" y="4809269"/>
            <a:ext cx="1991674" cy="198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206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🪔 </a:t>
            </a:r>
            <a:endParaRPr lang="en-US" altLang="zh-CN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罪的捆绑（罗马书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6:16 ） The bondage of sin (Romans 6:16)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惧怕的捆绑（提摩太后书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1:7） The bondage of fear (2 Timothy 1:7)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迷惑的捆绑（歌罗西书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2:8 ）   The bondage of deception (Colossians 2:8)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定罪的捆绑（罗马书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8:1 ）The bondage of condemnation (Romans 8:1)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b="1" dirty="0">
              <a:solidFill>
                <a:srgbClr val="0070C0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撒但的辖制（以弗所书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6:12  </a:t>
            </a:r>
            <a:r>
              <a:rPr lang="zh-CN" alt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The oppression of Satan (Ephesians 6:12)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1" dirty="0">
              <a:solidFill>
                <a:srgbClr val="0070C0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836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🔥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为何他是如此刚强？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Why was He so strong?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清楚的呼召感（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8:14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：“我知道我从哪里来，往哪里去。”） </a:t>
            </a:r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 clear sense of calling (8:14: “I know where I came from and where I am going.”)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对真理的委身（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8:40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：“我将神那里所听见的真理告诉你们。”）</a:t>
            </a:r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Commitment to the truth (8:40: “I tell you the truth that I heard from God.”)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持续顺服的生命（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8:29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：“我常作他所喜悦的事。”） </a:t>
            </a:r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 life of continual obedience (8:29: “I always do what pleases Him.”)</a:t>
            </a:r>
          </a:p>
        </p:txBody>
      </p:sp>
    </p:spTree>
    <p:extLst>
      <p:ext uri="{BB962C8B-B14F-4D97-AF65-F5344CB8AC3E}">
        <p14:creationId xmlns:p14="http://schemas.microsoft.com/office/powerpoint/2010/main" val="268685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🔥太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Matt 10:28</a:t>
            </a: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那杀身体不能杀灵魂的，不要怕他们；惟有能把身体和灵魂都灭在地狱里的，正要怕他。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fear not them which kill the body, but are not able to kill the soul: but rather fear him which is able to destroy both soul and body in hell.</a:t>
            </a: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路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Luke 12:4</a:t>
            </a: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我的朋友，我对你们说：那杀身体以后不能再做什么的，不要怕他们。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I say unto you my friends, Be not afraid of them that kill the body, and after that have no more that they can do.</a:t>
            </a:r>
          </a:p>
          <a:p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419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撒但的特征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The features of Satan </a:t>
            </a:r>
          </a:p>
          <a:p>
            <a:endParaRPr lang="en-US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说谎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lie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约 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John 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8:44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欺骗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cheat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（哥罗西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Collosians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2:4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刚硬人心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hardening people’s hearts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约 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John 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8:43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altLang="zh-CN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杀害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kill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约 </a:t>
            </a:r>
            <a:r>
              <a:rPr lang="en-US" alt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John </a:t>
            </a:r>
            <a:r>
              <a:rPr lang="en-US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8:44</a:t>
            </a:r>
            <a:r>
              <a:rPr lang="zh-CN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7335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☀️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🤝⚖️🔥🌱🌄☀️🎉</a:t>
            </a: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真理不只是听，还要应用！它使我们得自由：</a:t>
            </a:r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Truth is not only to be heard, but also to be applied! It sets us free:</a:t>
            </a:r>
          </a:p>
          <a:p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从罪得自由（罗马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6:18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） 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Free from sin (Romans 6:18)</a:t>
            </a:r>
          </a:p>
          <a:p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从迷惑得自由（约翰一书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2:20-21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） 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Free from deception (1 John 2:20–21)</a:t>
            </a:r>
          </a:p>
          <a:p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从惧怕得自由（提摩太后书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1:7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） 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Free from fear (2 Timothy 1:7)</a:t>
            </a:r>
          </a:p>
          <a:p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从定罪得自由（罗马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8:1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）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Free from condemnation (Romans 8:1)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从撒旦的辖制下得自由 （启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12:11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）</a:t>
            </a:r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Free from Satan’s dominion (Rev 12:11)</a:t>
            </a:r>
          </a:p>
        </p:txBody>
      </p:sp>
    </p:spTree>
    <p:extLst>
      <p:ext uri="{BB962C8B-B14F-4D97-AF65-F5344CB8AC3E}">
        <p14:creationId xmlns:p14="http://schemas.microsoft.com/office/powerpoint/2010/main" val="334123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✝️ 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8: 31-47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8:31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耶稣对信他的犹太人说：“你们若常常遵守我的道，就真是我的门徒。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said Jesus to those Jews which believed on him, If ye continue in my word, then are ye my disciples indeed;</a:t>
            </a:r>
          </a:p>
          <a:p>
            <a:pPr marL="0" indent="0">
              <a:buNone/>
            </a:pP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8:32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你们必晓得真理，真理必叫你们得以自由。”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ye shall know the truth, and the truth shall make you free.</a:t>
            </a:r>
          </a:p>
          <a:p>
            <a:pPr marL="0" indent="0">
              <a:buNone/>
            </a:pP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8:33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他们回答说：“我们是亚伯拉罕的后裔，从来没有作过谁的奴仆，你怎么说‘你们必得以自由’呢？”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They answered him, We be Abraham's seed, and were never in bondage to any man: how sayest thou, Ye shall be made free?</a:t>
            </a:r>
          </a:p>
          <a:p>
            <a:pPr marL="0" indent="0">
              <a:buNone/>
            </a:pP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44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8:34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耶稣回答说：“我实实在在地告诉你们：所有犯罪的，就是罪的奴仆。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Jesus answered them, Verily, verily, I say unto you, Whosoever </a:t>
            </a:r>
            <a:r>
              <a:rPr lang="en-US" altLang="zh-TW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committeth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sin is the servant of sin.</a:t>
            </a: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8:35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奴仆不能永远住在家里，儿子是永远住在家鶪。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the servant </a:t>
            </a:r>
            <a:r>
              <a:rPr lang="en-US" altLang="zh-TW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abideth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not in the house for ever: but the Son </a:t>
            </a:r>
            <a:r>
              <a:rPr lang="en-US" altLang="zh-TW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abideth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ever.</a:t>
            </a: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8:36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所以天父的儿子若叫你们自由，你们就真自由了。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If the Son therefore shall make you free, ye shall be free indeed.</a:t>
            </a:r>
          </a:p>
          <a:p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162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8:37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我知道你们是亚伯拉罕的子孙，你们却想要杀我，因为你们心里容不下我的道。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 know that ye are Abraham's seed; but ye seek to kill me, because my word hath no place in you.</a:t>
            </a: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8:38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我所说的，是在我父那里看见的；你们所行的，是在你们的父那里听见的。”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 speak that which I have seen with my Father: and ye do that which ye have seen with your father.</a:t>
            </a: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8:39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他们说：“我们的父就是亚伯拉罕。”耶稣说：“你们若是亚伯拉罕的儿子，就必行亚伯拉罕所行的事。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They answered and said unto him, Abraham is our father. Jesus saith unto them, If ye were Abraham's children, ye would do the works of Abraham.</a:t>
            </a:r>
          </a:p>
        </p:txBody>
      </p:sp>
    </p:spTree>
    <p:extLst>
      <p:ext uri="{BB962C8B-B14F-4D97-AF65-F5344CB8AC3E}">
        <p14:creationId xmlns:p14="http://schemas.microsoft.com/office/powerpoint/2010/main" val="22165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8:40 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我将在　神那里所听见的真理告诉了你们，现在你们却想要杀我！这不是亚伯拉罕所行的事，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But now ye seek to kill me, a man that hath told you the truth, which I have heard of God: this did not Abraham.</a:t>
            </a:r>
          </a:p>
          <a:p>
            <a:endParaRPr lang="en-US" altLang="zh-TW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8:41 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你们是行你们父所行的事。”他们说：“我们不是从淫乱生的，我们只有一位父，就是　神。”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do the deeds of your father. Then said they to him, We be not born of fornication; we have one Father, even God.</a:t>
            </a:r>
          </a:p>
          <a:p>
            <a:endParaRPr lang="en-US" altLang="zh-TW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8:42 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耶稣说：“倘若　神是你们的父，你们就必爱我，因为我本是出于　神，也是从　神而来，并不是由着自己来，乃是他差我来。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Jesus said unto them, If God were your Father, ye would love me: for I proceeded forth and came from God; neither came I of myself, but he sent me.</a:t>
            </a:r>
          </a:p>
        </p:txBody>
      </p:sp>
    </p:spTree>
    <p:extLst>
      <p:ext uri="{BB962C8B-B14F-4D97-AF65-F5344CB8AC3E}">
        <p14:creationId xmlns:p14="http://schemas.microsoft.com/office/powerpoint/2010/main" val="326680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8:43 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你们为什么不明白我的话呢？无非是因你们不能听我的道。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Why do ye not understand my speech? even because ye cannot hear my word.</a:t>
            </a:r>
          </a:p>
          <a:p>
            <a:endParaRPr lang="en-US" altLang="zh-TW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8:44 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你们是出于你们的父魔鬼，你们父的私欲，你们偏要行。他从起初是杀人的，不守真理，因他心里没有真理；他说谎是出于自己，因他本来是说谎的，也是说谎之人的父。</a:t>
            </a:r>
          </a:p>
          <a:p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are of your father the devil, and the lusts of your father ye will do. He was a murderer from the beginning, and abode not in the truth, because there is no truth in him. When he </a:t>
            </a:r>
            <a:r>
              <a:rPr lang="en-US" altLang="zh-TW" sz="31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speaketh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a lie, he </a:t>
            </a:r>
            <a:r>
              <a:rPr lang="en-US" altLang="zh-TW" sz="31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speaketh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of his own: for he is a liar, and the father of it.</a:t>
            </a:r>
          </a:p>
          <a:p>
            <a:endParaRPr lang="en-US" altLang="zh-TW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8:45 </a:t>
            </a:r>
            <a:r>
              <a:rPr lang="zh-TW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我将真理告诉你们，你们就因此不信我。</a:t>
            </a:r>
          </a:p>
          <a:p>
            <a:r>
              <a:rPr lang="en-US" altLang="zh-TW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because I tell you the truth, ye believe me not.</a:t>
            </a:r>
            <a:endParaRPr lang="en-US" altLang="zh-TW" sz="31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68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8:46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你们中间谁能指证我有罪呢？我既然将真理告诉你们，为什么不信我呢？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Which of you </a:t>
            </a:r>
            <a:r>
              <a:rPr lang="en-US" altLang="zh-TW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convinceth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me of sin? And if I say the truth, why do ye not believe me?</a:t>
            </a: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8:47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出于　神的，必听　神的话；你们不听，因为你们不是出于　神。”</a:t>
            </a: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 that is of God heareth God's words: ye therefore hear them not, because ye are not of God.</a:t>
            </a:r>
          </a:p>
          <a:p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6418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耶稣说：</a:t>
            </a:r>
            <a:endParaRPr lang="en-US" altLang="zh-CN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第一，真理使人得自由；</a:t>
            </a:r>
          </a:p>
          <a:p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第二，人之所以选择不信他，其根本原因在于他们在灵里是撒旦的后裔。</a:t>
            </a:r>
            <a:endParaRPr lang="en-US" altLang="zh-CN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Jesus said:</a:t>
            </a:r>
          </a:p>
          <a:p>
            <a:endParaRPr lang="en-US" altLang="zh-CN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truth sets people free;</a:t>
            </a:r>
          </a:p>
          <a:p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fundamental reason people choose not to believe in Him is that, in spirit, they are offspring of Satan.</a:t>
            </a:r>
            <a:endParaRPr lang="zh-CN" altLang="en-US" sz="31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9013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☀️</a:t>
            </a:r>
            <a:endParaRPr lang="en-US" altLang="zh-TW" sz="3200" b="1" dirty="0">
              <a:solidFill>
                <a:srgbClr val="00B0F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什么是真理？  </a:t>
            </a:r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CN" altLang="en-US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为何真理能让人得自由？</a:t>
            </a:r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What is truth?</a:t>
            </a:r>
          </a:p>
          <a:p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Why can truth set people free?</a:t>
            </a:r>
          </a:p>
        </p:txBody>
      </p:sp>
    </p:spTree>
    <p:extLst>
      <p:ext uri="{BB962C8B-B14F-4D97-AF65-F5344CB8AC3E}">
        <p14:creationId xmlns:p14="http://schemas.microsoft.com/office/powerpoint/2010/main" val="7459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13387</TotalTime>
  <Words>1800</Words>
  <Application>Microsoft Office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SimSun</vt:lpstr>
      <vt:lpstr>Arial</vt:lpstr>
      <vt:lpstr>Calibri</vt:lpstr>
      <vt:lpstr>Calibri Light</vt:lpstr>
      <vt:lpstr>Lucida Bright</vt:lpstr>
      <vt:lpstr>Times New Roman</vt:lpstr>
      <vt:lpstr>Office Theme</vt:lpstr>
      <vt:lpstr>🌟真理使人得自由🌟  The Truth Shall Make You Free   约 8:31-47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耶稣公正的审判  Jesus’ Just Judgement 约翰 John 5:30-47</dc:title>
  <dc:creator>wang jonathan</dc:creator>
  <cp:lastModifiedBy>wang jonathan</cp:lastModifiedBy>
  <cp:revision>426</cp:revision>
  <dcterms:created xsi:type="dcterms:W3CDTF">2024-03-21T22:38:27Z</dcterms:created>
  <dcterms:modified xsi:type="dcterms:W3CDTF">2025-09-16T03:09:49Z</dcterms:modified>
</cp:coreProperties>
</file>