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sldIdLst>
    <p:sldId id="256" r:id="rId2"/>
    <p:sldId id="340" r:id="rId3"/>
    <p:sldId id="347" r:id="rId4"/>
    <p:sldId id="355" r:id="rId5"/>
    <p:sldId id="354" r:id="rId6"/>
    <p:sldId id="348" r:id="rId7"/>
    <p:sldId id="352" r:id="rId8"/>
    <p:sldId id="353" r:id="rId9"/>
    <p:sldId id="351" r:id="rId10"/>
    <p:sldId id="350" r:id="rId11"/>
    <p:sldId id="362" r:id="rId12"/>
    <p:sldId id="363" r:id="rId13"/>
    <p:sldId id="349" r:id="rId14"/>
    <p:sldId id="359" r:id="rId15"/>
    <p:sldId id="358" r:id="rId16"/>
    <p:sldId id="357" r:id="rId17"/>
    <p:sldId id="361" r:id="rId18"/>
    <p:sldId id="322" r:id="rId19"/>
    <p:sldId id="3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A06"/>
    <a:srgbClr val="3A322C"/>
    <a:srgbClr val="000000"/>
    <a:srgbClr val="E4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DA0A-186F-628E-185C-928833A2B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149F1-B289-3055-7858-17B2F029E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57DA9-DE21-114F-E86B-550DB1B5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96DD7-B94B-C7FB-CC28-23637976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5929B-D561-F2EC-30CA-BF8D7ED9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1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4CB3-BE7D-6AE0-7B88-618E1980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FD980-1ED2-307D-E080-67C03D436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D5C89-12BE-A78D-0995-241332D8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500F-993C-43AC-D43B-0FB6055A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275A9-6BC6-9A01-6061-EB41E2C6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4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23D9DE-2D45-F359-7F54-B381C5381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C7B88-EC18-F390-90AE-93E6807DF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F5267-BDDB-9E72-F6E8-8FFFE483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D248C-2BCD-6F8F-3F20-3FE5982E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E9E5F-3DD0-F013-D566-A45BEC69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2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9A43-5E37-F535-3721-EEC35FE1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E4984-BBA0-4B6A-460F-B03127D97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F9F2E-E6D4-C45F-A146-D297D89C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E9FDF-229F-674F-AABA-038793C8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3C9E4-52A1-3A30-495D-A9606F2B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0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CF94-98FF-AC10-E9A4-8DA77093A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6F9F6-5BD0-449C-697A-C8EBC236D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6BDCF-A6F7-A621-E9DB-492EB912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04E92-8B40-ADCA-12FF-7E72D6FE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513E-01DC-2C2F-BDE1-D47D5033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0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E532-222B-1C5F-B00E-68C0B6BA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4A05-2D26-4E76-3EE9-54A04F834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AB5BD-FB8C-B870-0722-5F49B51D2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66CF2-F532-AB09-55E8-427AF861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DEBC5-3B85-35F0-DBBB-43049B85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FAF85-131E-83FB-7AC9-9902F23E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0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7250-007F-EA50-C5B6-336101B0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8C345-FAC3-0F1B-9620-A0670E5F4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218BB-8F43-3430-8CF5-7858FE43A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D9F80-3489-EF87-5913-E224B27AB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A2719-375B-FEFB-177E-0FE40E147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55E70-A0DA-CE92-7A0B-D12484AAF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7556E9-6D77-3B69-05D9-C26782DB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D1E67B-549B-4C7E-FFF6-C92A1389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5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241F-9F00-192A-6CCC-57E83427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7F867-91F3-A6B2-2444-51E84209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54587-A6F2-4611-37B8-832CA0DB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5D61B-B413-2516-0AB0-EBB5FBAE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FBE1C-8D51-8B19-BC54-5CB9E0BB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FF749-E706-9CF7-C118-1B65837F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BF250-A919-38A6-7ABC-4648C043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2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037AA-6D64-E991-3059-CAD0D649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4EBCB-2B40-9DFF-01F4-050FA6B73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CA4E1-25DD-43C6-6859-B794D28C8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DA803-7318-7DF6-004A-50E1A59C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6652F-7365-49C8-34E4-13C03340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AB1C0-AEDC-82D5-8351-0B21294F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2E673-1209-C377-C9C6-A77CC2E8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E05D44-CADE-256F-A392-5F98EF9EF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B25F0-0213-3A73-1E95-B40DF10B9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D8983-3AB4-CF1C-D986-8EFEAC52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24205-50D8-EF3A-F418-1C6D0B71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25826-73A5-2F0A-24EE-E6CE653A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D08BF-7CA0-8205-7EC7-6C1234D4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2EE3B-87F6-BC06-ADCC-24D5BA87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C43DB-3649-4AE8-FFE2-75CC47D02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D3781-A38D-4D33-B0A1-29466F3B6F6A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98A52-F75A-9A42-7E38-62F6D2727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CB735-ADC3-E993-2E54-DFEB63136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2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4057-5632-F01B-B6A1-BB2EC8ECC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797"/>
            <a:ext cx="12191999" cy="4632894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Lucida Bright" panose="02040602050505020304" pitchFamily="18" charset="0"/>
              </a:rPr>
              <a:t>🌟不要死在自己的罪里 🌟</a:t>
            </a:r>
            <a:br>
              <a:rPr lang="en-US" altLang="zh-CN" b="1" dirty="0">
                <a:solidFill>
                  <a:srgbClr val="0070C0"/>
                </a:solidFill>
                <a:latin typeface="Lucida Bright" panose="02040602050505020304" pitchFamily="18" charset="0"/>
              </a:rPr>
            </a:br>
            <a:br>
              <a:rPr lang="en-US" altLang="zh-CN" b="1" dirty="0">
                <a:solidFill>
                  <a:srgbClr val="0070C0"/>
                </a:solidFill>
                <a:latin typeface="Lucida Bright" panose="02040602050505020304" pitchFamily="18" charset="0"/>
              </a:rPr>
            </a:br>
            <a:r>
              <a:rPr lang="en-US" altLang="zh-CN" b="1" dirty="0">
                <a:solidFill>
                  <a:srgbClr val="0070C0"/>
                </a:solidFill>
                <a:latin typeface="Lucida Bright" panose="02040602050505020304" pitchFamily="18" charset="0"/>
              </a:rPr>
              <a:t>Don’t Die in Your Sin</a:t>
            </a:r>
            <a:br>
              <a:rPr lang="en-US" altLang="zh-CN" b="1" dirty="0">
                <a:solidFill>
                  <a:srgbClr val="0070C0"/>
                </a:solidFill>
                <a:latin typeface="Lucida Bright" panose="02040602050505020304" pitchFamily="18" charset="0"/>
              </a:rPr>
            </a:br>
            <a:br>
              <a:rPr lang="en-US" altLang="zh-CN" b="1" dirty="0">
                <a:solidFill>
                  <a:srgbClr val="0070C0"/>
                </a:solidFill>
                <a:latin typeface="Lucida Bright" panose="02040602050505020304" pitchFamily="18" charset="0"/>
              </a:rPr>
            </a:br>
            <a:r>
              <a:rPr lang="zh-TW" altLang="en-US" b="1" dirty="0">
                <a:solidFill>
                  <a:srgbClr val="0070C0"/>
                </a:solidFill>
                <a:latin typeface="Lucida Bright" panose="02040602050505020304" pitchFamily="18" charset="0"/>
              </a:rPr>
              <a:t>约翰福音</a:t>
            </a:r>
            <a:r>
              <a:rPr lang="en-US" altLang="zh-CN" b="1" dirty="0">
                <a:solidFill>
                  <a:srgbClr val="0070C0"/>
                </a:solidFill>
                <a:latin typeface="Lucida Bright" panose="02040602050505020304" pitchFamily="18" charset="0"/>
              </a:rPr>
              <a:t>John 8:21-30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1991E-1897-42C4-6425-DA2C3EF0B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162" y="4809269"/>
            <a:ext cx="1991674" cy="19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0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🪔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十字架上的超自然神迹：大黑暗、地震、幔子裂开、圣徒复活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Supernatural Miracles at the Cross: great darkness, earthquake, temple curtain split, resurrection of saints.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摩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Amos </a:t>
            </a:r>
            <a:r>
              <a:rPr lang="en-US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8:9</a:t>
            </a:r>
          </a:p>
          <a:p>
            <a:r>
              <a:rPr lang="en-US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到那日，这是耶和华的宣告：我必使太阳在正午落下，在白昼使地变成昏暗。</a:t>
            </a:r>
            <a:r>
              <a:rPr lang="en-US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it will come about in that day, says the Lord God, that I will make the sun go down in the middle of the day, and I will make the earth dark in daylight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外邦人如罗马百夫长，宣称：“这人真是神的儿子！”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Roman centurion, to proclaim, “Truly this man was the Son of God!”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（马可福音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Mark 15:39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）</a:t>
            </a:r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783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🎉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耶稣在十字架上的行为展现了弥赛亚的特质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Jesus’ Actions on the Cross Showed Messianic Qualities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宽恕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Forgiveness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：他赦免执行者的罪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He forgave those who crucified Him 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（路加福音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Luke 23:34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）。</a:t>
            </a:r>
            <a:endParaRPr lang="en-US" altLang="zh-CN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对强盗的应许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Promise to the thief 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：他向悔改的强盗保证天堂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He assured the repentant thief of paradise 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（路加福音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Luke 23:43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）。</a:t>
            </a:r>
          </a:p>
          <a:p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胜利的宣告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Victorious declaration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：“成了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 is finished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”（约翰福音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John19:30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）。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362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🌄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复活与事后确认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Resurrection and Post-Crucifixion Confirmation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：</a:t>
            </a:r>
          </a:p>
          <a:p>
            <a:endParaRPr lang="en-US" altLang="zh-CN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空坟墓和显现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empty tomb and appearances 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（约翰福音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John 20–21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，使徒行传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Acts 1:3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）</a:t>
            </a:r>
          </a:p>
          <a:p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门徒在圣灵充满下宣扬耶稣为弥赛亚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disciples, filled with the Holy Spirit, proclaimed Jesus as the Messiah 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（使徒行传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Acts 2:32–36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）。</a:t>
            </a:r>
          </a:p>
          <a:p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起初拒绝的犹太领袖重新思考，许多人信服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Jewish leaders who initially rejected Jesus reconsidered and believed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（使徒行传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Acts 4:1–4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）。</a:t>
            </a:r>
          </a:p>
          <a:p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572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🔥</a:t>
            </a:r>
            <a:r>
              <a:rPr lang="zh-CN" alt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地狱之可怕 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The horror of hell</a:t>
            </a:r>
          </a:p>
          <a:p>
            <a:endParaRPr lang="en-US" altLang="zh-CN" sz="32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可</a:t>
            </a:r>
            <a:r>
              <a:rPr lang="en-US" altLang="zh-TW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Mark 9:43 </a:t>
            </a:r>
            <a:r>
              <a:rPr lang="zh-TW" alt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如果您的一只手使您犯罪，就把它砍下来。您身体残废进永生，总比有两只手下到地狱，进入那不灭的火里好得多。</a:t>
            </a:r>
          </a:p>
          <a:p>
            <a:r>
              <a:rPr lang="en-US" altLang="zh-TW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And if your hand is a cause of trouble to you, let it be cut off; it is better for you to go into life with one hand than to have two hands and go into hell, into the eternal fire.</a:t>
            </a:r>
          </a:p>
          <a:p>
            <a:endParaRPr lang="en-US" altLang="zh-TW" sz="32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可</a:t>
            </a:r>
            <a:r>
              <a:rPr lang="en-US" altLang="zh-TW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Mark9:45</a:t>
            </a:r>
          </a:p>
          <a:p>
            <a:r>
              <a:rPr lang="zh-TW" alt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如果您的一只脚使您犯罪，就把它砍下来。您瘸腿进永生，总比您有两只脚而被丢在地狱里好得多。</a:t>
            </a:r>
            <a:r>
              <a:rPr lang="en-US" altLang="zh-TW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And if your foot is a cause of trouble to you, let it be cut off: it is better for you to go into life with one foot than to have two feet and go into hell.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685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🔥 </a:t>
            </a:r>
            <a:r>
              <a:rPr lang="zh-TW" alt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地狱之可怕 </a:t>
            </a:r>
            <a:r>
              <a:rPr lang="en-US" altLang="zh-TW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The horror of hell</a:t>
            </a:r>
          </a:p>
          <a:p>
            <a:endParaRPr lang="en-US" altLang="zh-TW" sz="32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可</a:t>
            </a:r>
            <a:r>
              <a:rPr lang="en-US" altLang="zh-TW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Mark9:47 </a:t>
            </a:r>
            <a:r>
              <a:rPr lang="zh-TW" alt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如果您的一只眼睛使您犯罪，就把它挖出来。您只有一只眼睛进　神的国，总比您有两只眼睛而被丢在地狱里好得多，</a:t>
            </a:r>
          </a:p>
          <a:p>
            <a:r>
              <a:rPr lang="en-US" altLang="zh-TW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And if your eye is a cause of trouble to you, take it out: it is better for you to go into the kingdom of God with one eye than, having two eyes, to go into hell,</a:t>
            </a:r>
          </a:p>
          <a:p>
            <a:endParaRPr lang="en-US" altLang="zh-TW" sz="32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可</a:t>
            </a:r>
            <a:r>
              <a:rPr lang="en-US" altLang="zh-TW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Mark9:48</a:t>
            </a:r>
          </a:p>
          <a:p>
            <a:r>
              <a:rPr lang="zh-TW" alt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在那里虫是不死的，火是不灭的。</a:t>
            </a:r>
          </a:p>
          <a:p>
            <a:r>
              <a:rPr lang="en-US" altLang="zh-TW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Where their worm is ever living and the fire is not put out.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41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应得的刑罚 与 神的恩典 🌱</a:t>
            </a:r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Punishment deserved and God’s grace</a:t>
            </a:r>
          </a:p>
          <a:p>
            <a:endParaRPr lang="en-US" altLang="zh-TW" sz="3200" b="1" dirty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罗</a:t>
            </a:r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Rom 5:8</a:t>
            </a:r>
          </a:p>
          <a:p>
            <a:r>
              <a:rPr lang="zh-TW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唯有基督在我们还作罪人的时候为我们死，　神对我们的爱就在此显明了。</a:t>
            </a:r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But God has made clear his love to us, in that, when we were still sinners, Christ gave his life for us.</a:t>
            </a:r>
          </a:p>
          <a:p>
            <a:endParaRPr lang="en-US" altLang="zh-TW" sz="3200" b="1" dirty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以弗所书</a:t>
            </a:r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Eph 2:5</a:t>
            </a:r>
          </a:p>
          <a:p>
            <a:r>
              <a:rPr lang="zh-TW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就在我们因过犯死了的时候，使我们与基督一同活过来，（您们得救是靠着恩典，）</a:t>
            </a:r>
          </a:p>
          <a:p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Even when we were dead through our sins, gave us life together with Christ (by grace you have salvation)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7335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☀️</a:t>
            </a:r>
            <a:endParaRPr lang="en-US" altLang="zh-TW" sz="3200" b="1" dirty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8:23</a:t>
            </a:r>
            <a:r>
              <a:rPr lang="zh-TW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耶稣说：“您们是从地上来的，我是从天上来的；您们属这世界，我却不属这世界</a:t>
            </a:r>
          </a:p>
          <a:p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he said to them, You are of the earth; I am from heaven: you are of this world; I am not of this world.</a:t>
            </a:r>
          </a:p>
          <a:p>
            <a:endParaRPr lang="en-US" altLang="zh-TW" sz="3200" b="1" dirty="0">
              <a:solidFill>
                <a:srgbClr val="00B0F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赛</a:t>
            </a:r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Isa 55:11</a:t>
            </a:r>
          </a:p>
          <a:p>
            <a:r>
              <a:rPr lang="zh-TW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从我的口所出的话也必这样，必不徒然返回我这里，却要作成我所喜悦的，使它在我差遣它去作的事上必然亨通。</a:t>
            </a:r>
          </a:p>
          <a:p>
            <a:r>
              <a:rPr lang="en-US" altLang="zh-TW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 will my word be which goes out of my mouth: it will not come back to me with nothing done, but it will give effect to my purpose, and do that for which I have sent it.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1237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in a suit&#10;&#10;Description automatically generated">
            <a:extLst>
              <a:ext uri="{FF2B5EF4-FFF2-40B4-BE49-F238E27FC236}">
                <a16:creationId xmlns:a16="http://schemas.microsoft.com/office/drawing/2014/main" id="{6FBD6D58-B435-641C-D3A2-804F244D61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18" r="9266" b="-1"/>
          <a:stretch>
            <a:fillRect/>
          </a:stretch>
        </p:blipFill>
        <p:spPr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5" name="Picture 4" descr="A person and person smiling&#10;&#10;Description automatically generated">
            <a:extLst>
              <a:ext uri="{FF2B5EF4-FFF2-40B4-BE49-F238E27FC236}">
                <a16:creationId xmlns:a16="http://schemas.microsoft.com/office/drawing/2014/main" id="{F3B3EF0A-B2B9-FCA9-F990-1555802C5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86" r="-1" b="-1"/>
          <a:stretch>
            <a:fillRect/>
          </a:stretch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2" y="4462942"/>
            <a:ext cx="12108356" cy="2256639"/>
          </a:xfrm>
        </p:spPr>
        <p:txBody>
          <a:bodyPr anchor="ctr">
            <a:normAutofit/>
          </a:bodyPr>
          <a:lstStyle/>
          <a:p>
            <a:r>
              <a:rPr lang="zh-TW" altLang="en-US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📜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From being a gangster to being a pastor</a:t>
            </a:r>
            <a:endParaRPr lang="en-US" altLang="zh-TW" sz="36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5804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89E0BE-28E8-EB1B-82CE-7F5CFA2A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86" y="5359011"/>
            <a:ext cx="7304634" cy="12839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Hulk Hoga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n’s baptism</a:t>
            </a:r>
            <a:endParaRPr lang="en-US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DBE0BA2-744D-FC5B-36E0-6D0F7D007C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71111"/>
            <a:ext cx="5181600" cy="273401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04CF571-95F7-DAB7-6F40-E023A95D5D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4400" y="2868396"/>
            <a:ext cx="5181600" cy="2735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5A67A8-AC5D-1BE0-3F29-1D6FA9AFA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311" y="71111"/>
            <a:ext cx="4622334" cy="57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0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🤝⚖️</a:t>
            </a:r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机会窗口快要关闭了</a:t>
            </a: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那时还没有信耶稣的，只能是死在自己的罪中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下地狱</a:t>
            </a:r>
          </a:p>
          <a:p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r>
              <a:rPr lang="zh-CN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您呢？您的罪被赦免了吗？</a:t>
            </a:r>
          </a:p>
          <a:p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576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2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E5526B-3121-5984-434C-5FEEA82C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44" r="21238" b="-4"/>
          <a:stretch>
            <a:fillRect/>
          </a:stretch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AA595B-86CA-66F7-E533-D9B3E9E133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871" r="28867" b="-3"/>
          <a:stretch>
            <a:fillRect/>
          </a:stretch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D379CB-D330-239B-911F-3CF25F5E18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417" r="38545" b="1"/>
          <a:stretch>
            <a:fillRect/>
          </a:stretch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07F054-3202-B992-4612-C19A730CCD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060" r="23881" b="2"/>
          <a:stretch>
            <a:fillRect/>
          </a:stretch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9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✝️</a:t>
            </a: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其中您认为最糟糕的事情是什么？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Which one is the worst?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是配偶、孩子或朋友的死亡？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Death of spouse, children, or friends?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是医生告诉您患了癌症？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Doctor said you got cancer?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是失去所有财产？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You lost all your ownings?</a:t>
            </a:r>
          </a:p>
          <a:p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或是其它？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Or anything else?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44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📜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John 8:21-30</a:t>
            </a:r>
          </a:p>
          <a:p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8:21 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耶稣又对他们说：“我要去了，您们要寻找我，并且要在自己的罪中死亡；我去的地方，您们不能到。”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Then he said to them again, I am going away and you will be looking for me, but death will overtake you in your sins. It is not possible for you to come where I am going.</a:t>
            </a:r>
          </a:p>
          <a:p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8:22 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于是犹太人说：“他说‘我去的地方，您们不能到’，难道他要自杀吗？”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 the Jews said, Will he take his life? Is that why he says, Where I go it is not possible for you to come?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162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📜</a:t>
            </a:r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8:23 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耶稣说：“您们是从地上来的，我是从天上来的；您们属这世界，我却不属这世界，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he said to them, You are of the earth; I am from heaven: you are of this world; I am not of this world.</a:t>
            </a:r>
          </a:p>
          <a:p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8:24 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所以我对您们说，您们要在自己的罪中死亡；您们若不信我就是‘那一位’，就要在自己的罪中死亡。”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this reason I said to you that death will overtake you in your sins: for if you have not faith that I am he, death will come to you while you are in your sins.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65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📜</a:t>
            </a:r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8:25 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他们就问：“您是谁？”耶稣说：“我不是从起初就告诉您们吗？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Then they said to him, Who are you? Jesus said, What I said to you from the first.</a:t>
            </a:r>
          </a:p>
          <a:p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8:26 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关于您们，我有许多事要说，要判断；但那差我来的是真实的，我从他那里听见的，就告诉世人。”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 have much to say about you and against you: but he who sent me is true and what he has said to me I say to the world.</a:t>
            </a:r>
          </a:p>
          <a:p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8:27 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他们不明白耶稣是对他们讲论父的事。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They did not see that his words were about the Father.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680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📜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8:28 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所以耶稣说：“您们举起了人子以后，必定知道我就是‘那一位’，并且知道我不凭着自己作什么事；我说的这些话，是照着父所教导我的。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 Jesus said, When the Son of man has been lifted up by you, then it will be clear to you who I am, and that I do nothing of myself, but say as the Father gave me teaching.</a:t>
            </a:r>
          </a:p>
          <a:p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8:29 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那差我来的和我同在，他没有留下我独自一人，因为我常作他喜悦的事。”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He who sent me is with me; he has not gone from me, because at all times I do the things which are pleasing to him.</a:t>
            </a: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8:30 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耶稣说这些话的时候，就有许多人信了他。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When he said this a number came to have faith in him.</a:t>
            </a:r>
            <a:r>
              <a:rPr lang="en-US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68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📜基督是谁？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Who is Christ?</a:t>
            </a:r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太 </a:t>
            </a:r>
            <a:r>
              <a:rPr lang="en-US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Matt 16:15-17 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他问他们：“您们说我是谁？”</a:t>
            </a:r>
            <a:r>
              <a:rPr lang="en-US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He says to them, But who do you say that I am?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太</a:t>
            </a:r>
            <a:r>
              <a:rPr lang="en-US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16:16 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西门．彼得回答：“您是基督，是永生神的儿子。”</a:t>
            </a:r>
            <a:r>
              <a:rPr lang="en-US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Simon Peter made answer and said, You are the Christ, the Son of the living God.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太</a:t>
            </a:r>
            <a:r>
              <a:rPr lang="en-US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16:17 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耶稣对他说：“约拿的儿子西门，您是有福的，因为这不是人指示您的，而是我在天上的父启示您的。</a:t>
            </a:r>
          </a:p>
          <a:p>
            <a:r>
              <a:rPr lang="en-US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Jesus made answer and said to him, A blessing on you, Simon Bar-</a:t>
            </a:r>
            <a:r>
              <a:rPr lang="en-US" altLang="zh-TW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jonah</a:t>
            </a:r>
            <a:r>
              <a:rPr lang="en-US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because this knowledge has not come to you from flesh and blood, but from my Father in heaven.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641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📜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钉十字架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 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应验旧约预言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Crucifixion - Fulfillment of Old Testament Prophecies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以赛亚书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53:5–7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：受苦的仆人“为我们的罪被刺透”，“如羊羔被牵去宰杀”。</a:t>
            </a:r>
            <a:endParaRPr lang="en-US" altLang="zh-CN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Isaiah 53:5–7: The Suffering Servant is “pierced for our transgressions” and “led like a lamb to the slaughter.” </a:t>
            </a:r>
          </a:p>
          <a:p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诗篇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22:16–18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：描述手脚被刺、分衣抽签，在十字架上应验（约翰福音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19:23–24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）。</a:t>
            </a:r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Psalm 22:16–18: Describes piercing of hands and feet and casting lots for clothing, both fulfilled at the crucifixion (John 19:23–24). </a:t>
            </a:r>
          </a:p>
          <a:p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9013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8310</TotalTime>
  <Words>2197</Words>
  <Application>Microsoft Office PowerPoint</Application>
  <PresentationFormat>Widescreen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Lucida Bright</vt:lpstr>
      <vt:lpstr>Times New Roman</vt:lpstr>
      <vt:lpstr>Office Theme</vt:lpstr>
      <vt:lpstr>🌟不要死在自己的罪里 🌟  Don’t Die in Your Sin  约翰福音John 8:21-30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Hulk Hogan’s baptism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耶稣公正的审判  Jesus’ Just Judgement 约翰 John 5:30-47</dc:title>
  <dc:creator>wang jonathan</dc:creator>
  <cp:lastModifiedBy>wang jonathan</cp:lastModifiedBy>
  <cp:revision>387</cp:revision>
  <dcterms:created xsi:type="dcterms:W3CDTF">2024-03-21T22:38:27Z</dcterms:created>
  <dcterms:modified xsi:type="dcterms:W3CDTF">2025-08-12T18:03:10Z</dcterms:modified>
</cp:coreProperties>
</file>