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342" r:id="rId3"/>
    <p:sldId id="338" r:id="rId4"/>
    <p:sldId id="340" r:id="rId5"/>
    <p:sldId id="339" r:id="rId6"/>
    <p:sldId id="318" r:id="rId7"/>
    <p:sldId id="319" r:id="rId8"/>
    <p:sldId id="320" r:id="rId9"/>
    <p:sldId id="321" r:id="rId10"/>
    <p:sldId id="331" r:id="rId11"/>
    <p:sldId id="332" r:id="rId12"/>
    <p:sldId id="284" r:id="rId13"/>
    <p:sldId id="329" r:id="rId14"/>
    <p:sldId id="330" r:id="rId15"/>
    <p:sldId id="314" r:id="rId16"/>
    <p:sldId id="333" r:id="rId17"/>
    <p:sldId id="343" r:id="rId18"/>
    <p:sldId id="322" r:id="rId19"/>
    <p:sldId id="323" r:id="rId20"/>
    <p:sldId id="324" r:id="rId21"/>
    <p:sldId id="326" r:id="rId22"/>
    <p:sldId id="327" r:id="rId23"/>
    <p:sldId id="334" r:id="rId24"/>
    <p:sldId id="300" r:id="rId25"/>
    <p:sldId id="344" r:id="rId26"/>
    <p:sldId id="294" r:id="rId27"/>
    <p:sldId id="335" r:id="rId28"/>
    <p:sldId id="316" r:id="rId29"/>
    <p:sldId id="345" r:id="rId30"/>
    <p:sldId id="336" r:id="rId31"/>
    <p:sldId id="33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22C"/>
    <a:srgbClr val="000000"/>
    <a:srgbClr val="E4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DA0A-186F-628E-185C-928833A2B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49F1-B289-3055-7858-17B2F029E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57DA9-DE21-114F-E86B-550DB1B5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6DD7-B94B-C7FB-CC28-23637976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5929B-D561-F2EC-30CA-BF8D7ED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4CB3-BE7D-6AE0-7B88-618E1980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FD980-1ED2-307D-E080-67C03D436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D5C89-12BE-A78D-0995-241332D8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500F-993C-43AC-D43B-0FB6055A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75A9-6BC6-9A01-6061-EB41E2C6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3D9DE-2D45-F359-7F54-B381C5381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C7B88-EC18-F390-90AE-93E6807D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F5267-BDDB-9E72-F6E8-8FFFE483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D248C-2BCD-6F8F-3F20-3FE5982E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9E5F-3DD0-F013-D566-A45BEC69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9A43-5E37-F535-3721-EEC35FE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4984-BBA0-4B6A-460F-B03127D97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9F2E-E6D4-C45F-A146-D297D89C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E9FDF-229F-674F-AABA-038793C8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C9E4-52A1-3A30-495D-A9606F2B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CF94-98FF-AC10-E9A4-8DA77093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F9F6-5BD0-449C-697A-C8EBC236D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6BDCF-A6F7-A621-E9DB-492EB912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04E92-8B40-ADCA-12FF-7E72D6FE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513E-01DC-2C2F-BDE1-D47D5033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0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E532-222B-1C5F-B00E-68C0B6BA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4A05-2D26-4E76-3EE9-54A04F834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AB5BD-FB8C-B870-0722-5F49B51D2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66CF2-F532-AB09-55E8-427AF86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DEBC5-3B85-35F0-DBBB-43049B85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FAF85-131E-83FB-7AC9-9902F23E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7250-007F-EA50-C5B6-336101B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C345-FAC3-0F1B-9620-A0670E5F4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218BB-8F43-3430-8CF5-7858FE43A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D9F80-3489-EF87-5913-E224B27AB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A2719-375B-FEFB-177E-0FE40E14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55E70-A0DA-CE92-7A0B-D12484AA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556E9-6D77-3B69-05D9-C26782DB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D1E67B-549B-4C7E-FFF6-C92A1389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241F-9F00-192A-6CCC-57E83427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7F867-91F3-A6B2-2444-51E84209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54587-A6F2-4611-37B8-832CA0DB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5D61B-B413-2516-0AB0-EBB5FBAE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FBE1C-8D51-8B19-BC54-5CB9E0BB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FF749-E706-9CF7-C118-1B65837F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F250-A919-38A6-7ABC-4648C043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37AA-6D64-E991-3059-CAD0D649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4EBCB-2B40-9DFF-01F4-050FA6B7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CA4E1-25DD-43C6-6859-B794D28C8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A803-7318-7DF6-004A-50E1A59C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6652F-7365-49C8-34E4-13C03340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AB1C0-AEDC-82D5-8351-0B21294F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E673-1209-C377-C9C6-A77CC2E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05D44-CADE-256F-A392-5F98EF9EF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B25F0-0213-3A73-1E95-B40DF10B9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8983-3AB4-CF1C-D986-8EFEAC52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24205-50D8-EF3A-F418-1C6D0B71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25826-73A5-2F0A-24EE-E6CE653A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6D08BF-7CA0-8205-7EC7-6C1234D4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2EE3B-87F6-BC06-ADCC-24D5BA87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43DB-3649-4AE8-FFE2-75CC47D02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3781-A38D-4D33-B0A1-29466F3B6F6A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98A52-F75A-9A42-7E38-62F6D2727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CB735-ADC3-E993-2E54-DFEB63136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402C-8A13-45E7-8976-45E4B40A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4057-5632-F01B-B6A1-BB2EC8ECC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3797"/>
            <a:ext cx="12191999" cy="4632894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Lucida Bright" panose="02040602050505020304" pitchFamily="18" charset="0"/>
              </a:rPr>
              <a:t>🌟耶稣是世界的光 🌟</a:t>
            </a: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  <a:t>Jesus is the Light of the World</a:t>
            </a: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b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</a:br>
            <a:r>
              <a:rPr lang="zh-TW" altLang="en-US" b="1" dirty="0">
                <a:solidFill>
                  <a:srgbClr val="0070C0"/>
                </a:solidFill>
                <a:latin typeface="Lucida Bright" panose="02040602050505020304" pitchFamily="18" charset="0"/>
              </a:rPr>
              <a:t>约翰福音</a:t>
            </a:r>
            <a:r>
              <a:rPr lang="en-US" altLang="zh-CN" b="1" dirty="0">
                <a:solidFill>
                  <a:srgbClr val="0070C0"/>
                </a:solidFill>
                <a:latin typeface="Lucida Bright" panose="02040602050505020304" pitchFamily="18" charset="0"/>
              </a:rPr>
              <a:t>John 8:12-20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1991E-1897-42C4-6425-DA2C3EF0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62" y="4809269"/>
            <a:ext cx="1991674" cy="19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" y="69272"/>
            <a:ext cx="12143509" cy="6788727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✨ 诗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84:11 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因为耶和华　神是日头，是盾牌，要赐下恩惠和荣耀。他未尝留下一样好处不给那些行动正直的人。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LORD God is a sun and shield: the LORD will give grace and glory: no good thing will he withhold from them that walk uprightly. </a:t>
            </a:r>
          </a:p>
          <a:p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玛 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Malachi 4:2</a:t>
            </a: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但向你们敬畏我名的人，必有公义的日头出现，其光线有医治之能。你们必出来跳跃如圈里的肥犊。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But unto you that fear my name shall the Sun of righteousness arise with healing in his wings; and ye shall go forth, and grow up as calves of the stall.</a:t>
            </a:r>
          </a:p>
        </p:txBody>
      </p:sp>
    </p:spTree>
    <p:extLst>
      <p:ext uri="{BB962C8B-B14F-4D97-AF65-F5344CB8AC3E}">
        <p14:creationId xmlns:p14="http://schemas.microsoft.com/office/powerpoint/2010/main" val="196188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" y="69272"/>
            <a:ext cx="12143509" cy="6788727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C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John 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8:12 🌍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“我是世界的光”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 am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light of the world</a:t>
            </a:r>
            <a:endParaRPr lang="en-US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Egw</a:t>
            </a:r>
            <a:r>
              <a:rPr lang="en-US" sz="4400" b="1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eimai</a:t>
            </a:r>
            <a:r>
              <a:rPr lang="en-US" sz="4400" b="1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to</a:t>
            </a:r>
            <a:r>
              <a:rPr lang="en-US" sz="4400" b="1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fwV</a:t>
            </a:r>
            <a:r>
              <a:rPr lang="en-US" sz="4400" b="1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tou</a:t>
            </a:r>
            <a:r>
              <a:rPr lang="en-US" sz="4400" b="1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kosmou</a:t>
            </a:r>
            <a:r>
              <a:rPr lang="en-US" sz="4400" dirty="0">
                <a:solidFill>
                  <a:srgbClr val="7030A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 </a:t>
            </a:r>
            <a:r>
              <a:rPr lang="zh-C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（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Egō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eimi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phōs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tou</a:t>
            </a:r>
            <a:r>
              <a:rPr lang="en-US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kosmou</a:t>
            </a:r>
            <a:r>
              <a:rPr lang="zh-CN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  <a:endParaRPr lang="en-US" altLang="zh-CN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就</a:t>
            </a: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是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那</a:t>
            </a: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世界的光 </a:t>
            </a:r>
            <a:r>
              <a:rPr lang="zh-CN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——是</a:t>
            </a:r>
            <a:r>
              <a:rPr lang="zh-CN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独一无二</a:t>
            </a:r>
            <a:r>
              <a:rPr lang="zh-CN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的光</a:t>
            </a:r>
            <a:r>
              <a:rPr lang="zh-C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 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085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✝️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5:31-39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耶稣所列举了如下可以证明自己途径，也是法利赛人可以接触到的内容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Jesus listed the following ways to testify about Himself — which were also accessible to the Pharisees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他们可以阅读圣经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They could read the Scriptures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亲眼见证神迹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Personally witness miracles</a:t>
            </a: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听取其他人的见证（例如施洗约翰）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Listen to the testimonies of others (such as John the Baptist)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另外耶稣也列举了父，作为他的见证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Additionally, Jesus also listed the Father as a witness for Him.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62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9273" y="0"/>
            <a:ext cx="12261273" cy="6858000"/>
          </a:xfrm>
        </p:spPr>
        <p:txBody>
          <a:bodyPr>
            <a:no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🌬️父怎么给他做见证？耶稣的神迹和他说的话 </a:t>
            </a:r>
            <a:endParaRPr lang="en-US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How does the Father testify about Him? Through Jesus’ miracles and the words He spoke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（约翰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10:37-38, 5:36, and 14:10-11.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</a:t>
            </a:r>
            <a:endParaRPr lang="en-US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TW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10:38 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我若行了，你们纵然不信我，也当信这些事，叫你们又知道又明白：父在我里面，我也在父里面。”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But if I do, though ye believe not me, believe the works: that ye may know, and believe, that the Father is in me, and I in him.</a:t>
            </a:r>
          </a:p>
          <a:p>
            <a:endParaRPr lang="en-US" altLang="zh-TW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14:10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我在父里面，父在我里面，你不信吗？我对你们所说的话，不是凭着自己说的，乃是住在我里面的父做他自己的事。</a:t>
            </a:r>
          </a:p>
          <a:p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Believest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thou not that I am in the Father, and the Father in me? the words that I speak unto you I speak not of myself: but the Father that dwelleth in me, he doeth the works.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23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✝️我是自有永有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 am Who I am (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出 </a:t>
            </a:r>
            <a:r>
              <a:rPr lang="en-US" altLang="zh-CN" b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Exod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3:14)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我是生命的粮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am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bread of life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6:35)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我是世界的光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the light of the world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8:12)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我是羊的门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the gate of sheep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10:7, 9)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我是好牧人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the good shepherd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10:11, 14)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我是复活和生命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resurrection and life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11:25)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我是道路、真理和生命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the path, truth,</a:t>
            </a:r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life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14:6)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我是真葡萄树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 am the true vine (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John 15:1, 5)</a:t>
            </a:r>
            <a:endParaRPr lang="en-US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240491" cy="7516091"/>
          </a:xfrm>
        </p:spPr>
        <p:txBody>
          <a:bodyPr>
            <a:noAutofit/>
          </a:bodyPr>
          <a:lstStyle/>
          <a:p>
            <a:r>
              <a:rPr lang="zh-TW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⚖️申</a:t>
            </a:r>
            <a:r>
              <a:rPr lang="en-US" altLang="zh-CN" sz="2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Deu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16:18-20 </a:t>
            </a:r>
            <a:r>
              <a:rPr lang="zh-TW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他们必按公义的审判判断百姓。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they shall judge the people fairly.</a:t>
            </a:r>
          </a:p>
          <a:p>
            <a:endParaRPr lang="en-US" altLang="zh-CN" sz="29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马太福音 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Matt 7:1-5 </a:t>
            </a:r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警告不可自义论断，但教导先除去自己眼中的梁木，再帮助弟兄；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warns against self-righteous judgment but teaches that one should first remove the plank from their own eye before helping a brother.</a:t>
            </a:r>
          </a:p>
          <a:p>
            <a:endParaRPr lang="zh-CN" altLang="en-US" sz="29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约翰福音 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7:24</a:t>
            </a:r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：不可按外貌断定是非，总要按公平断定是非。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not judge by appearances, but judge with righteous judgment.</a:t>
            </a:r>
          </a:p>
          <a:p>
            <a:endParaRPr lang="zh-CN" altLang="en-US" sz="29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哥林多前书 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altLang="zh-CN" sz="29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Corin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5:12-13</a:t>
            </a:r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吩咐教会审判内部的罪，以保持圣洁，但需温柔恢复（加拉太书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6:1</a:t>
            </a:r>
            <a:r>
              <a:rPr lang="zh-CN" altLang="en-US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  <a:r>
              <a:rPr lang="en-US" altLang="zh-CN" sz="29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commands the church to judge sin within itself to maintain holiness, but restoration must be done gently (Galatians 6:1)</a:t>
            </a:r>
            <a:endParaRPr lang="zh-CN" altLang="en-US" sz="29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4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240491" cy="7516091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8:15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你们是以外貌（原文作“凭肉身”）判断人，我却不判断人。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Ye judge after the flesh; I judge no man.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💎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🌈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kata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tēn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sarka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(κα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τὰ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τὴν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σάρκ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α), translated as “by human standards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外貌、世界的标准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 or “according to the flesh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肉身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.“</a:t>
            </a:r>
          </a:p>
          <a:p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按肉体”（σ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ά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ρξ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sarx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）：“肉体”常指人类堕落的、有限的或带有罪性的本性，</a:t>
            </a:r>
            <a:r>
              <a:rPr lang="zh-CN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脱离神的引导</a:t>
            </a:r>
            <a:r>
              <a:rPr lang="en-US" altLang="zh-CN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astray from God’s guidance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。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🪨</a:t>
            </a:r>
            <a:endParaRPr lang="en-US" altLang="zh-CN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以肉体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flesh 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判断意味着基于外表、世俗或人类理性的评判，</a:t>
            </a:r>
            <a:r>
              <a:rPr lang="zh-CN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缺乏神的真理</a:t>
            </a:r>
            <a:r>
              <a:rPr lang="en-US" altLang="zh-CN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short of God’s truth or spiritual insight</a:t>
            </a:r>
            <a:r>
              <a:rPr 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。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🎨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C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“按世界标准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human standard</a:t>
            </a:r>
            <a:r>
              <a:rPr lang="zh-C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”：指以人类的社会规范、外观或有限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知识来</a:t>
            </a:r>
            <a:r>
              <a:rPr lang="zh-C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判断，</a:t>
            </a:r>
            <a:r>
              <a:rPr lang="zh-C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忽视神的启示</a:t>
            </a:r>
            <a:r>
              <a:rPr lang="en-US" altLang="zh-CN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lacks divine revelation</a:t>
            </a:r>
            <a:r>
              <a:rPr lang="zh-CN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sz="2000" dirty="0">
                <a:effectLst/>
              </a:rPr>
              <a:t>🎉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60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240491" cy="7516091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📁 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2001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月的《国家地理》杂志，标题是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光的力量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Power of Light</a:t>
            </a:r>
            <a:r>
              <a:rPr lang="zh-CN" altLang="en-US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 Oct. 2001 edition of the National Geographic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📌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光向我们揭示这个世界。身与心都渴望光。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Light reveals the world to us. Body and soul crave it. 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光设定我们的生物钟，引发我们大脑对色彩的感知。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Light sets our biological clocks. It triggers in our brains the sensations of color. 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光滋养我们，使植物生长，为我们提供能量。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Light feeds us, supplying the energy for plants to grow. 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它通过彩虹和落日的特效启发我们。</a:t>
            </a:r>
            <a:r>
              <a:rPr lang="en-US" alt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inspires us with special effects like rainbows and sunsets. </a:t>
            </a:r>
            <a:endParaRPr lang="en-US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光赋予我们改变世界的工具，从白炽灯泡到激光和光纤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Light gives us life - changing tools, from incandescent bulbs to lasers and fiber optics.</a:t>
            </a:r>
          </a:p>
        </p:txBody>
      </p:sp>
    </p:spTree>
    <p:extLst>
      <p:ext uri="{BB962C8B-B14F-4D97-AF65-F5344CB8AC3E}">
        <p14:creationId xmlns:p14="http://schemas.microsoft.com/office/powerpoint/2010/main" val="372664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89E0BE-28E8-EB1B-82CE-7F5CFA2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4" y="5234320"/>
            <a:ext cx="7304634" cy="12839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Beautiful?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AEE352-5CCE-317B-BCF3-88B29184BC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837" r="6334" b="-3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952E3F-1D22-00BB-8FA2-66C4D37B6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475" b="4150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820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4379-E260-51FD-A0BE-DF8C71B6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Why so beautiful?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891F7-FCA9-14D3-0DDB-C6B236441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967" r="6204" b="-3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9713A1-1479-A922-5C8A-11DC7CD6D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" r="41099" b="-1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793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6993E-0909-F925-7202-865239F8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5400" b="1" dirty="0"/>
              <a:t>海伦凯勒 </a:t>
            </a:r>
            <a:r>
              <a:rPr lang="en-US" altLang="zh-CN" sz="5400" b="1" dirty="0"/>
              <a:t>Helen Keller</a:t>
            </a:r>
            <a:endParaRPr lang="en-US" sz="54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at a desk with a book&#10;&#10;Description automatically generated">
            <a:extLst>
              <a:ext uri="{FF2B5EF4-FFF2-40B4-BE49-F238E27FC236}">
                <a16:creationId xmlns:a16="http://schemas.microsoft.com/office/drawing/2014/main" id="{22E99A6B-3248-BDA1-C6EF-0B8CBA497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521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7A20D0-B40A-3083-59E4-761616417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910" b="72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39A717-BCF0-0EBD-2DD6-99FC31F50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536" r="-2" b="813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9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0EE38C-B11C-43A9-4DD6-1DB524453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15775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6276A8-1A4A-9FB4-D23A-21B06195E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☀️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诗篇 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 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74:20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：因为地上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黑暗之处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都满了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强暴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的居所。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dark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places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of the earth are full of the habitations of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cruelty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endParaRPr lang="en-US" altLang="zh-TW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 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107:10 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那些坐在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黑暗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中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死荫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里的人，被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困苦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和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铁链捆锁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</a:p>
          <a:p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Such as sit in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darkness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in the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shadow of death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being bound in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affliction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iron</a:t>
            </a:r>
          </a:p>
          <a:p>
            <a:endParaRPr lang="en-US" altLang="zh-TW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传</a:t>
            </a:r>
            <a:r>
              <a:rPr lang="en-US" altLang="zh-TW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Ecc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2:14 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愚昧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人在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黑暗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里行。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but the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fool 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walketh in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darkness</a:t>
            </a:r>
          </a:p>
          <a:p>
            <a:endParaRPr lang="en-US" altLang="zh-TW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传 </a:t>
            </a:r>
            <a:r>
              <a:rPr lang="en-US" altLang="zh-TW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Ecc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5:17 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并且他终身在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黑暗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中吃喝，多有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烦恼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，又有</a:t>
            </a:r>
            <a:r>
              <a:rPr lang="zh-TW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病患呕气</a:t>
            </a:r>
            <a:r>
              <a:rPr lang="zh-TW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。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his days also he </a:t>
            </a:r>
            <a:r>
              <a:rPr lang="en-US" altLang="zh-TW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eateth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darkness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and he hath much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sorrow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wrath</a:t>
            </a:r>
            <a:r>
              <a:rPr lang="en-US" altLang="zh-TW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with his </a:t>
            </a:r>
            <a:r>
              <a:rPr lang="en-US" altLang="zh-TW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sickness.</a:t>
            </a:r>
            <a:endParaRPr lang="en-US" altLang="zh-TW" sz="3600" b="1" dirty="0">
              <a:solidFill>
                <a:schemeClr val="accent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45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CBF1-80DA-CB76-5254-4983652B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什么是我们的光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What is our light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？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🌟诗篇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27:1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 耶和华是我的亮光、是我的拯救．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LORD is my light and my salvation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诗篇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119:105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：你的话是我脚前的灯，是我路上的光。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Thy word is a lamp unto my feet, and a light unto my path.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92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CBF1-80DA-CB76-5254-4983652B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让我们能看见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enable us to see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🌟诗篇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119:130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你的言语一解开，就发出亮光，使愚人通达。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entrance of thy words giveth light; it giveth understanding unto the simple.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撒母耳记下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Sam 22:29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耶和华啊，你是我的灯；耶和华必照明我的黑暗。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thou art my lamp, O LORD: and the LORD will lighten my darkness.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56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5CBF1-80DA-CB76-5254-4983652B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🌱</a:t>
            </a: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医治滋润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heal and nourish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107:20 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他发命医治他们，救他们脱离死亡。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 sent his word, and healed them, and delivered them from their destructions.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箴言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Prov 3:7-8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：不要自以为有智慧；要敬畏耶和华，远离恶事。这便医治你的肚脐，滋润你的百骨。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 not wise in thine own eyes: fear the LORD, and depart from evil. It shall be health to thy navel, and marrow to thy bones.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箴言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Prov 4:20–22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因为得着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我的话语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的，就得了生命，又得了医全体的良药。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my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words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are life unto those that find them, and health to all their flesh.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38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" y="0"/>
            <a:ext cx="12025746" cy="6712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🪔喜乐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joy</a:t>
            </a:r>
          </a:p>
          <a:p>
            <a:pPr marL="0" indent="0">
              <a:buNone/>
            </a:pPr>
            <a:endParaRPr lang="en-US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 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15:11 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这些事我已经对你们说了，是要叫我的喜乐存在你们心里，并叫你们的喜乐可以满足。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These things I have spoken to you, that my joy may be in you, and that your joy may be full.</a:t>
            </a:r>
          </a:p>
          <a:p>
            <a:pPr marL="0" indent="0">
              <a:buNone/>
            </a:pPr>
            <a:endParaRPr lang="en-US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赛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Isaiah 61:10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我因耶和华大大欢喜，我的心靠神快乐；因他以拯救为衣给我穿上 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will greatly rejoice in the Lord; my soul shall exult in my God, for he has clothed me with the garments of salvation…”</a:t>
            </a:r>
          </a:p>
          <a:p>
            <a:pPr marL="0" indent="0">
              <a:buNone/>
            </a:pPr>
            <a:endParaRPr lang="en-US" altLang="zh-CN" sz="30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诗篇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19:8</a:t>
            </a:r>
            <a:r>
              <a:rPr lang="zh-CN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：耶和华的训词正直，能快活人的心；耶和华的命令清洁，能明亮人的眼目。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statutes of the LORD are right, rejoicing the heart: the commandment of the LORD is pure, enlightening the eyes.</a:t>
            </a:r>
          </a:p>
          <a:p>
            <a:pPr marL="0" indent="0">
              <a:buNone/>
            </a:pP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989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26127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🤝</a:t>
            </a:r>
            <a:r>
              <a:rPr lang="zh-CN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我们需要大光，不是反光、小光、微光 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We need great light, not reflection, nor little light.</a:t>
            </a:r>
          </a:p>
          <a:p>
            <a:pPr marL="0" indent="0">
              <a:buNone/>
            </a:pPr>
            <a:endParaRPr lang="en-US" altLang="zh-CN" sz="27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太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Matt 4:16 </a:t>
            </a:r>
            <a:r>
              <a:rPr lang="zh-CN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那坐在黑暗里的百姓，看见了大光；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people which sat in darkness saw great light; </a:t>
            </a:r>
          </a:p>
          <a:p>
            <a:pPr marL="0" indent="0">
              <a:buNone/>
            </a:pPr>
            <a:endParaRPr lang="en-US" altLang="zh-TW" sz="27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赛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Isaiah 55:2–3 </a:t>
            </a: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你们当就近我来，侧耳而听，就必得活 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Listen </a:t>
            </a:r>
            <a:r>
              <a:rPr lang="en-US" altLang="zh-CN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diligently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me, and eat what is good... Incline your ear, and come to me; hear, that your soul may live.</a:t>
            </a:r>
          </a:p>
          <a:p>
            <a:pPr marL="0" indent="0">
              <a:buNone/>
            </a:pPr>
            <a:endParaRPr lang="en-US" altLang="zh-CN" sz="27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歌罗西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Colossians 2:3  </a:t>
            </a: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所积蓄的一切智慧知识，都在他里面藏着。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Christ are hidden all treasures of wisdom and knowledge</a:t>
            </a:r>
          </a:p>
          <a:p>
            <a:pPr marL="0" indent="0">
              <a:buNone/>
            </a:pPr>
            <a:endParaRPr lang="en-US" altLang="zh-CN" sz="27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John 15:5 John 15:5 </a:t>
            </a:r>
            <a:r>
              <a:rPr lang="zh-TW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因为离了我，你们就不能做什么 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Apart from Me, you can do nothing</a:t>
            </a: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37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7A20D0-B40A-3083-59E4-761616417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910" b="72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26127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🌄 世界需要光 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world needs light.</a:t>
            </a: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马太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Matt 5:14-16 </a:t>
            </a: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你们是世上的光。城造在山上，是不能隐藏的。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Ye are the light of the world. A city that is set on an hill cannot be hid.</a:t>
            </a: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人点灯，不放在斗底下，是放在灯台上，就照亮一家的人。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Neither do men light a candle, and put it under a bushel, but on a candlestick; and it giveth light unto all that are in the house.</a:t>
            </a: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你们的光也当这样照在人前，叫他们看见你们的好行为，便将荣耀归给你们在天上的父。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Let your light so shine before men, that they may see your good works, and glorify your Father which is in heaven.</a:t>
            </a:r>
          </a:p>
        </p:txBody>
      </p:sp>
    </p:spTree>
    <p:extLst>
      <p:ext uri="{BB962C8B-B14F-4D97-AF65-F5344CB8AC3E}">
        <p14:creationId xmlns:p14="http://schemas.microsoft.com/office/powerpoint/2010/main" val="258949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261272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🤝那些真正跟随基督的人，也许会一时跌入黑暗中，但他们不会持续地“行在”黑暗里（约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12:46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；约壹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1:5—2:2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；诗篇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36:9</a:t>
            </a:r>
            <a:r>
              <a:rPr lang="zh-C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）。</a:t>
            </a: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Those who truly follow Christ may at times fall into darkness, but they will not continue to walk in darkness. (John 12:46; 1 John 1:5–2:2; Psalm 36:9)</a:t>
            </a:r>
          </a:p>
        </p:txBody>
      </p:sp>
    </p:spTree>
    <p:extLst>
      <p:ext uri="{BB962C8B-B14F-4D97-AF65-F5344CB8AC3E}">
        <p14:creationId xmlns:p14="http://schemas.microsoft.com/office/powerpoint/2010/main" val="25148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ross in a cave&#10;&#10;Description automatically generated">
            <a:extLst>
              <a:ext uri="{FF2B5EF4-FFF2-40B4-BE49-F238E27FC236}">
                <a16:creationId xmlns:a16="http://schemas.microsoft.com/office/drawing/2014/main" id="{03F332A3-AC71-4607-6042-9DCB9998A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649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创</a:t>
            </a:r>
            <a:r>
              <a:rPr lang="en-US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Gene 1:3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神说：“要有光。”就有了光。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God said, Let there be light: and there was light.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诗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 36:9</a:t>
            </a: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因为在你那里有生命的源头，在你的光中，我们必得见光。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with thee is the fountain of life: in thy light shall we see light.</a:t>
            </a:r>
          </a:p>
        </p:txBody>
      </p:sp>
    </p:spTree>
    <p:extLst>
      <p:ext uri="{BB962C8B-B14F-4D97-AF65-F5344CB8AC3E}">
        <p14:creationId xmlns:p14="http://schemas.microsoft.com/office/powerpoint/2010/main" val="260871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8:13-14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法利赛人对他说：“你是为自己作见证，你的见证不真。”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Pharisees therefore said unto him, Thou </a:t>
            </a:r>
            <a:r>
              <a:rPr lang="en-US" altLang="zh-TW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bearest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record of thyself; thy record is not true.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耶稣说：“我虽然为自己作见证，我的见证还是真的。因我知道我从哪里来，往哪里去；你们却不知道我从哪里来，往哪里去。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Jesus answered and said unto them, Though I bear record of myself, yet my record is true: for I know whence I came, and whither I go; but ye cannot tell whence I come, and whither I go.</a:t>
            </a:r>
          </a:p>
        </p:txBody>
      </p:sp>
    </p:spTree>
    <p:extLst>
      <p:ext uri="{BB962C8B-B14F-4D97-AF65-F5344CB8AC3E}">
        <p14:creationId xmlns:p14="http://schemas.microsoft.com/office/powerpoint/2010/main" val="307950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8:15-16 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你们是以外貌（原文作“凭肉身”）判断人，我却不判断人。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Ye judge after the flesh; I judge no man.</a:t>
            </a:r>
          </a:p>
          <a:p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就是判断人，我的判断也是真的，因为不是我独自在这里，还有差我来的父与我同在。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yet if I judge, my judgment is true: for I am not alone, but I and the Father that sent me.</a:t>
            </a:r>
          </a:p>
        </p:txBody>
      </p:sp>
    </p:spTree>
    <p:extLst>
      <p:ext uri="{BB962C8B-B14F-4D97-AF65-F5344CB8AC3E}">
        <p14:creationId xmlns:p14="http://schemas.microsoft.com/office/powerpoint/2010/main" val="317172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8:17-18 </a:t>
            </a:r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你们的律法上也记着说：‘两个人的见证是真的。’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 is also written in your law, that the testimony of two men is true.</a:t>
            </a:r>
          </a:p>
          <a:p>
            <a:endParaRPr lang="en-US" altLang="zh-TW" sz="36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我是为自己作见证，还有差我来的父也是为我作见证。”</a:t>
            </a:r>
          </a:p>
          <a:p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am one that bear witness of myself, and the Father that sent me </a:t>
            </a:r>
            <a:r>
              <a:rPr lang="en-US" altLang="zh-TW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beareth</a:t>
            </a:r>
            <a:r>
              <a:rPr lang="en-US" altLang="zh-TW" sz="36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witness of me.</a:t>
            </a:r>
          </a:p>
        </p:txBody>
      </p:sp>
    </p:spTree>
    <p:extLst>
      <p:ext uri="{BB962C8B-B14F-4D97-AF65-F5344CB8AC3E}">
        <p14:creationId xmlns:p14="http://schemas.microsoft.com/office/powerpoint/2010/main" val="401952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A1B8-C69E-2AEA-6FC7-CBE941E0A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约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8:19-20 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📜</a:t>
            </a:r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他们就问他说：“你的父在哪里？”耶稣回答说：“你们不认识我，也不认识我的父；若是认识我，也就认识我的父。”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said they unto him, Where is thy Father? Jesus answered, Ye neither know me, nor my Father: if ye had known me, ye should have known my Father also.</a:t>
            </a:r>
          </a:p>
          <a:p>
            <a:endParaRPr lang="en-US" altLang="zh-TW" sz="3200" b="1" dirty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这些话是耶稣在殿里的库房教训人时所说的，也没有人拿他，因为他的时候还没有到。</a:t>
            </a:r>
          </a:p>
          <a:p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These words </a:t>
            </a:r>
            <a:r>
              <a:rPr lang="en-US" altLang="zh-TW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spake</a:t>
            </a:r>
            <a:r>
              <a:rPr lang="en-US" altLang="zh-TW" sz="32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Jesus in the treasury, as he taught in the temple: and no man laid hands on him; for his hour was not yet come.</a:t>
            </a:r>
          </a:p>
        </p:txBody>
      </p:sp>
    </p:spTree>
    <p:extLst>
      <p:ext uri="{BB962C8B-B14F-4D97-AF65-F5344CB8AC3E}">
        <p14:creationId xmlns:p14="http://schemas.microsoft.com/office/powerpoint/2010/main" val="397168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3052</Words>
  <Application>Microsoft Office PowerPoint</Application>
  <PresentationFormat>Widescreen</PresentationFormat>
  <Paragraphs>159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Lucida Bright</vt:lpstr>
      <vt:lpstr>Symbol</vt:lpstr>
      <vt:lpstr>Times New Roman</vt:lpstr>
      <vt:lpstr>Office Theme</vt:lpstr>
      <vt:lpstr>🌟耶稣是世界的光 🌟  Jesus is the Light of the World  约翰福音John 8:12-20</vt:lpstr>
      <vt:lpstr>海伦凯勒 Helen Keller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Beautiful?</vt:lpstr>
      <vt:lpstr>Why so beautiful?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耶稣公正的审判  Jesus’ Just Judgement 约翰 John 5:30-47</dc:title>
  <dc:creator>wang jonathan</dc:creator>
  <cp:lastModifiedBy>wang jonathan</cp:lastModifiedBy>
  <cp:revision>344</cp:revision>
  <dcterms:created xsi:type="dcterms:W3CDTF">2024-03-21T22:38:27Z</dcterms:created>
  <dcterms:modified xsi:type="dcterms:W3CDTF">2025-07-20T22:41:21Z</dcterms:modified>
</cp:coreProperties>
</file>