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317" r:id="rId4"/>
    <p:sldId id="297" r:id="rId5"/>
    <p:sldId id="310" r:id="rId6"/>
    <p:sldId id="315" r:id="rId7"/>
    <p:sldId id="300" r:id="rId8"/>
    <p:sldId id="294" r:id="rId9"/>
    <p:sldId id="316" r:id="rId10"/>
    <p:sldId id="305" r:id="rId11"/>
    <p:sldId id="314" r:id="rId12"/>
    <p:sldId id="299" r:id="rId13"/>
    <p:sldId id="303" r:id="rId14"/>
    <p:sldId id="304" r:id="rId15"/>
    <p:sldId id="31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4660"/>
  </p:normalViewPr>
  <p:slideViewPr>
    <p:cSldViewPr snapToGrid="0">
      <p:cViewPr varScale="1">
        <p:scale>
          <a:sx n="92" d="100"/>
          <a:sy n="92" d="100"/>
        </p:scale>
        <p:origin x="1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4/27/2025</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4/27/2025</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671945"/>
            <a:ext cx="9144000" cy="4468091"/>
          </a:xfrm>
        </p:spPr>
        <p:txBody>
          <a:bodyPr>
            <a:normAutofit fontScale="90000"/>
          </a:bodyPr>
          <a:lstStyle/>
          <a:p>
            <a:r>
              <a:rPr lang="zh-CN" altLang="en-US" b="1" dirty="0">
                <a:solidFill>
                  <a:srgbClr val="0070C0"/>
                </a:solidFill>
                <a:latin typeface="Lucida Bright" panose="02040602050505020304" pitchFamily="18" charset="0"/>
              </a:rPr>
              <a:t>宴会末尾 之纷争</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en-US" altLang="zh-CN" b="1" dirty="0">
                <a:solidFill>
                  <a:srgbClr val="0070C0"/>
                </a:solidFill>
                <a:latin typeface="Lucida Bright" panose="02040602050505020304" pitchFamily="18" charset="0"/>
              </a:rPr>
              <a:t>The Dispute at the End of the Banquet </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TW" altLang="en-US" b="1" dirty="0">
                <a:solidFill>
                  <a:srgbClr val="0070C0"/>
                </a:solidFill>
                <a:latin typeface="Lucida Bright" panose="02040602050505020304" pitchFamily="18" charset="0"/>
              </a:rPr>
              <a:t>约翰福音</a:t>
            </a:r>
            <a:r>
              <a:rPr lang="en-US" altLang="zh-CN" b="1" dirty="0">
                <a:solidFill>
                  <a:srgbClr val="0070C0"/>
                </a:solidFill>
                <a:latin typeface="Lucida Bright" panose="02040602050505020304" pitchFamily="18" charset="0"/>
              </a:rPr>
              <a:t>John 7:37-52</a:t>
            </a: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林前</a:t>
            </a:r>
            <a:r>
              <a:rPr lang="en-US" altLang="zh-TW" sz="3600" b="1" dirty="0">
                <a:solidFill>
                  <a:srgbClr val="0070C0"/>
                </a:solidFill>
                <a:latin typeface="Times New Roman" panose="02020603050405020304" pitchFamily="18" charset="0"/>
                <a:ea typeface="SimSun" panose="02010600030101010101" pitchFamily="2" charset="-122"/>
              </a:rPr>
              <a:t>10:4 </a:t>
            </a:r>
            <a:r>
              <a:rPr lang="zh-TW" altLang="en-US" sz="3600" b="1" dirty="0">
                <a:solidFill>
                  <a:srgbClr val="0070C0"/>
                </a:solidFill>
                <a:latin typeface="Times New Roman" panose="02020603050405020304" pitchFamily="18" charset="0"/>
                <a:ea typeface="SimSun" panose="02010600030101010101" pitchFamily="2" charset="-122"/>
              </a:rPr>
              <a:t>也都喝了一样的灵水；所喝的，是出于随着他们的灵磐石，那磐石就是基督。</a:t>
            </a:r>
          </a:p>
          <a:p>
            <a:r>
              <a:rPr lang="en-US" altLang="zh-TW" sz="3600" b="1" dirty="0">
                <a:solidFill>
                  <a:srgbClr val="0070C0"/>
                </a:solidFill>
                <a:latin typeface="Times New Roman" panose="02020603050405020304" pitchFamily="18" charset="0"/>
                <a:ea typeface="SimSun" panose="02010600030101010101" pitchFamily="2" charset="-122"/>
              </a:rPr>
              <a:t>And did all drink the same spiritual drink: for they drank of that spiritual Rock that followed them: and that Rock was Christ.</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赛</a:t>
            </a:r>
            <a:r>
              <a:rPr lang="en-US" altLang="zh-TW" sz="3600" b="1" dirty="0">
                <a:solidFill>
                  <a:srgbClr val="0070C0"/>
                </a:solidFill>
                <a:latin typeface="Times New Roman" panose="02020603050405020304" pitchFamily="18" charset="0"/>
                <a:ea typeface="SimSun" panose="02010600030101010101" pitchFamily="2" charset="-122"/>
              </a:rPr>
              <a:t>55:1 “</a:t>
            </a:r>
            <a:r>
              <a:rPr lang="zh-TW" altLang="en-US" sz="3600" b="1" dirty="0">
                <a:solidFill>
                  <a:srgbClr val="0070C0"/>
                </a:solidFill>
                <a:latin typeface="Times New Roman" panose="02020603050405020304" pitchFamily="18" charset="0"/>
                <a:ea typeface="SimSun" panose="02010600030101010101" pitchFamily="2" charset="-122"/>
              </a:rPr>
              <a:t>你们一切干渴的都当就近水来，没有银钱的也可以来。你们都来，买了吃，不用银钱，不用价值，也来买酒和奶。</a:t>
            </a:r>
          </a:p>
          <a:p>
            <a:r>
              <a:rPr lang="en-US" altLang="zh-TW" sz="3600" b="1" dirty="0">
                <a:solidFill>
                  <a:srgbClr val="0070C0"/>
                </a:solidFill>
                <a:latin typeface="Times New Roman" panose="02020603050405020304" pitchFamily="18" charset="0"/>
                <a:ea typeface="SimSun" panose="02010600030101010101" pitchFamily="2" charset="-122"/>
              </a:rPr>
              <a:t>Ho, every one that </a:t>
            </a:r>
            <a:r>
              <a:rPr lang="en-US" altLang="zh-TW" sz="3600" b="1" dirty="0" err="1">
                <a:solidFill>
                  <a:srgbClr val="0070C0"/>
                </a:solidFill>
                <a:latin typeface="Times New Roman" panose="02020603050405020304" pitchFamily="18" charset="0"/>
                <a:ea typeface="SimSun" panose="02010600030101010101" pitchFamily="2" charset="-122"/>
              </a:rPr>
              <a:t>thirsteth</a:t>
            </a:r>
            <a:r>
              <a:rPr lang="en-US" altLang="zh-TW" sz="3600" b="1" dirty="0">
                <a:solidFill>
                  <a:srgbClr val="0070C0"/>
                </a:solidFill>
                <a:latin typeface="Times New Roman" panose="02020603050405020304" pitchFamily="18" charset="0"/>
                <a:ea typeface="SimSun" panose="02010600030101010101" pitchFamily="2" charset="-122"/>
              </a:rPr>
              <a:t>, come ye to the waters, and he that hath no money; come ye, buy, and eat; yea, come, buy wine and milk without money and without price.</a:t>
            </a:r>
          </a:p>
        </p:txBody>
      </p:sp>
    </p:spTree>
    <p:extLst>
      <p:ext uri="{BB962C8B-B14F-4D97-AF65-F5344CB8AC3E}">
        <p14:creationId xmlns:p14="http://schemas.microsoft.com/office/powerpoint/2010/main" val="348719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69273"/>
            <a:ext cx="11963400" cy="6643254"/>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John12:23-24</a:t>
            </a:r>
          </a:p>
          <a:p>
            <a:r>
              <a:rPr lang="zh-TW" altLang="en-US" sz="3600" b="1" dirty="0">
                <a:solidFill>
                  <a:srgbClr val="0070C0"/>
                </a:solidFill>
                <a:latin typeface="Times New Roman" panose="02020603050405020304" pitchFamily="18" charset="0"/>
                <a:ea typeface="SimSun" panose="02010600030101010101" pitchFamily="2" charset="-122"/>
              </a:rPr>
              <a:t>耶稣说：“</a:t>
            </a:r>
            <a:r>
              <a:rPr lang="zh-TW" altLang="en-US" sz="3600" b="1" dirty="0">
                <a:solidFill>
                  <a:srgbClr val="FF0000"/>
                </a:solidFill>
                <a:latin typeface="Times New Roman" panose="02020603050405020304" pitchFamily="18" charset="0"/>
                <a:ea typeface="SimSun" panose="02010600030101010101" pitchFamily="2" charset="-122"/>
              </a:rPr>
              <a:t>人子得荣耀的时候到了</a:t>
            </a:r>
            <a:r>
              <a:rPr lang="zh-TW" altLang="en-US" sz="3600" b="1" dirty="0">
                <a:solidFill>
                  <a:srgbClr val="0070C0"/>
                </a:solidFill>
                <a:latin typeface="Times New Roman" panose="02020603050405020304" pitchFamily="18" charset="0"/>
                <a:ea typeface="SimSun" panose="02010600030101010101" pitchFamily="2" charset="-122"/>
              </a:rPr>
              <a:t>。</a:t>
            </a:r>
          </a:p>
          <a:p>
            <a:r>
              <a:rPr lang="en-US" altLang="zh-TW" sz="3600" b="1" dirty="0">
                <a:solidFill>
                  <a:srgbClr val="0070C0"/>
                </a:solidFill>
                <a:latin typeface="Times New Roman" panose="02020603050405020304" pitchFamily="18" charset="0"/>
                <a:ea typeface="SimSun" panose="02010600030101010101" pitchFamily="2" charset="-122"/>
              </a:rPr>
              <a:t>And Jesus answered them, saying, </a:t>
            </a:r>
            <a:r>
              <a:rPr lang="en-US" altLang="zh-TW" sz="3600" b="1" dirty="0">
                <a:solidFill>
                  <a:srgbClr val="FF0000"/>
                </a:solidFill>
                <a:latin typeface="Times New Roman" panose="02020603050405020304" pitchFamily="18" charset="0"/>
                <a:ea typeface="SimSun" panose="02010600030101010101" pitchFamily="2" charset="-122"/>
              </a:rPr>
              <a:t>The hour is come, that the Son of man should be glorified.</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FF0000"/>
                </a:solidFill>
                <a:latin typeface="Times New Roman" panose="02020603050405020304" pitchFamily="18" charset="0"/>
                <a:ea typeface="SimSun" panose="02010600030101010101" pitchFamily="2" charset="-122"/>
              </a:rPr>
              <a:t>我实实在在地告诉你们：一粒麦子不落在地里死了，仍旧是一粒；若是死了，就结出许多子粒来。</a:t>
            </a:r>
          </a:p>
          <a:p>
            <a:r>
              <a:rPr lang="en-US" altLang="zh-TW" sz="3600" b="1" dirty="0">
                <a:solidFill>
                  <a:srgbClr val="FF0000"/>
                </a:solidFill>
                <a:latin typeface="Times New Roman" panose="02020603050405020304" pitchFamily="18" charset="0"/>
                <a:ea typeface="SimSun" panose="02010600030101010101" pitchFamily="2" charset="-122"/>
              </a:rPr>
              <a:t>Verily, verily, I say unto you, Except a corn of wheat fall into the ground and die, it </a:t>
            </a:r>
            <a:r>
              <a:rPr lang="en-US" altLang="zh-TW" sz="3600" b="1" dirty="0" err="1">
                <a:solidFill>
                  <a:srgbClr val="FF0000"/>
                </a:solidFill>
                <a:latin typeface="Times New Roman" panose="02020603050405020304" pitchFamily="18" charset="0"/>
                <a:ea typeface="SimSun" panose="02010600030101010101" pitchFamily="2" charset="-122"/>
              </a:rPr>
              <a:t>abideth</a:t>
            </a:r>
            <a:r>
              <a:rPr lang="en-US" altLang="zh-TW" sz="3600" b="1" dirty="0">
                <a:solidFill>
                  <a:srgbClr val="FF0000"/>
                </a:solidFill>
                <a:latin typeface="Times New Roman" panose="02020603050405020304" pitchFamily="18" charset="0"/>
                <a:ea typeface="SimSun" panose="02010600030101010101" pitchFamily="2" charset="-122"/>
              </a:rPr>
              <a:t> alone: but if it die, it bringeth forth much fruit.</a:t>
            </a:r>
          </a:p>
        </p:txBody>
      </p:sp>
    </p:spTree>
    <p:extLst>
      <p:ext uri="{BB962C8B-B14F-4D97-AF65-F5344CB8AC3E}">
        <p14:creationId xmlns:p14="http://schemas.microsoft.com/office/powerpoint/2010/main" val="188042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69273"/>
            <a:ext cx="11963400" cy="6643254"/>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申</a:t>
            </a:r>
            <a:r>
              <a:rPr lang="en-US" altLang="zh-TW" sz="3600" b="1" dirty="0">
                <a:solidFill>
                  <a:srgbClr val="0070C0"/>
                </a:solidFill>
                <a:latin typeface="Times New Roman" panose="02020603050405020304" pitchFamily="18" charset="0"/>
                <a:ea typeface="SimSun" panose="02010600030101010101" pitchFamily="2" charset="-122"/>
              </a:rPr>
              <a:t>Deu18:18 </a:t>
            </a:r>
            <a:r>
              <a:rPr lang="zh-TW" altLang="en-US" sz="3600" b="1" dirty="0">
                <a:solidFill>
                  <a:srgbClr val="0070C0"/>
                </a:solidFill>
                <a:latin typeface="Times New Roman" panose="02020603050405020304" pitchFamily="18" charset="0"/>
                <a:ea typeface="SimSun" panose="02010600030101010101" pitchFamily="2" charset="-122"/>
              </a:rPr>
              <a:t>我必在他们弟兄中间，给他们兴起一位先知像你。我要将当说的话传给他；他要将我一切所吩咐的都传给他们。 </a:t>
            </a:r>
            <a:r>
              <a:rPr lang="en-US" altLang="zh-TW" sz="3600" b="1" dirty="0">
                <a:solidFill>
                  <a:srgbClr val="0070C0"/>
                </a:solidFill>
                <a:latin typeface="Times New Roman" panose="02020603050405020304" pitchFamily="18" charset="0"/>
                <a:ea typeface="SimSun" panose="02010600030101010101" pitchFamily="2" charset="-122"/>
              </a:rPr>
              <a:t>I will raise them up a Prophet from among their brethren, like unto thee, and will put my words in his mouth; and he shall speak unto them all that I shall command him.</a:t>
            </a:r>
          </a:p>
          <a:p>
            <a:r>
              <a:rPr lang="zh-TW" altLang="en-US" sz="3600" b="1" dirty="0">
                <a:solidFill>
                  <a:srgbClr val="0070C0"/>
                </a:solidFill>
                <a:latin typeface="Times New Roman" panose="02020603050405020304" pitchFamily="18" charset="0"/>
                <a:ea typeface="SimSun" panose="02010600030101010101" pitchFamily="2" charset="-122"/>
              </a:rPr>
              <a:t>弥 </a:t>
            </a:r>
            <a:r>
              <a:rPr lang="en-US" altLang="zh-TW" sz="3600" b="1" dirty="0">
                <a:solidFill>
                  <a:srgbClr val="0070C0"/>
                </a:solidFill>
                <a:latin typeface="Times New Roman" panose="02020603050405020304" pitchFamily="18" charset="0"/>
                <a:ea typeface="SimSun" panose="02010600030101010101" pitchFamily="2" charset="-122"/>
              </a:rPr>
              <a:t>Micah 5:2“</a:t>
            </a:r>
            <a:r>
              <a:rPr lang="zh-TW" altLang="en-US" sz="3600" b="1" dirty="0">
                <a:solidFill>
                  <a:srgbClr val="0070C0"/>
                </a:solidFill>
                <a:latin typeface="Times New Roman" panose="02020603050405020304" pitchFamily="18" charset="0"/>
                <a:ea typeface="SimSun" panose="02010600030101010101" pitchFamily="2" charset="-122"/>
              </a:rPr>
              <a:t>伯利恒、以法他啊，你在犹大诸城中为小，将来必有一位从你那里出来，在以色列中为我作掌权的；他的根源从亘古、从太初就有。”</a:t>
            </a:r>
            <a:r>
              <a:rPr lang="en-US" altLang="zh-CN" sz="3600" b="1" dirty="0">
                <a:solidFill>
                  <a:srgbClr val="0070C0"/>
                </a:solidFill>
                <a:latin typeface="Times New Roman" panose="02020603050405020304" pitchFamily="18" charset="0"/>
                <a:ea typeface="SimSun" panose="02010600030101010101" pitchFamily="2" charset="-122"/>
              </a:rPr>
              <a:t>But thou, Bethlehem </a:t>
            </a:r>
            <a:r>
              <a:rPr lang="en-US" altLang="zh-CN" sz="3600" b="1" dirty="0" err="1">
                <a:solidFill>
                  <a:srgbClr val="0070C0"/>
                </a:solidFill>
                <a:latin typeface="Times New Roman" panose="02020603050405020304" pitchFamily="18" charset="0"/>
                <a:ea typeface="SimSun" panose="02010600030101010101" pitchFamily="2" charset="-122"/>
              </a:rPr>
              <a:t>Ephratah</a:t>
            </a:r>
            <a:r>
              <a:rPr lang="en-US" altLang="zh-CN" sz="3600" b="1" dirty="0">
                <a:solidFill>
                  <a:srgbClr val="0070C0"/>
                </a:solidFill>
                <a:latin typeface="Times New Roman" panose="02020603050405020304" pitchFamily="18" charset="0"/>
                <a:ea typeface="SimSun" panose="02010600030101010101" pitchFamily="2" charset="-122"/>
              </a:rPr>
              <a:t>, though thou be little among the thousands of Judah, yet out of thee shall he come forth unto me that is to be ruler in Israel; whose goings forth have been from of old, from everlasting.</a:t>
            </a:r>
          </a:p>
        </p:txBody>
      </p:sp>
    </p:spTree>
    <p:extLst>
      <p:ext uri="{BB962C8B-B14F-4D97-AF65-F5344CB8AC3E}">
        <p14:creationId xmlns:p14="http://schemas.microsoft.com/office/powerpoint/2010/main" val="190241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来 </a:t>
            </a:r>
            <a:r>
              <a:rPr lang="en-US" altLang="zh-TW" sz="3600" b="1" dirty="0">
                <a:solidFill>
                  <a:srgbClr val="0070C0"/>
                </a:solidFill>
                <a:latin typeface="Times New Roman" panose="02020603050405020304" pitchFamily="18" charset="0"/>
                <a:ea typeface="SimSun" panose="02010600030101010101" pitchFamily="2" charset="-122"/>
              </a:rPr>
              <a:t>H</a:t>
            </a:r>
            <a:r>
              <a:rPr lang="en-US" altLang="zh-CN" sz="3600" b="1" dirty="0">
                <a:solidFill>
                  <a:srgbClr val="0070C0"/>
                </a:solidFill>
                <a:latin typeface="Times New Roman" panose="02020603050405020304" pitchFamily="18" charset="0"/>
                <a:ea typeface="SimSun" panose="02010600030101010101" pitchFamily="2" charset="-122"/>
              </a:rPr>
              <a:t>eb </a:t>
            </a:r>
            <a:r>
              <a:rPr lang="en-US" altLang="zh-TW" sz="3600" b="1" dirty="0">
                <a:solidFill>
                  <a:srgbClr val="0070C0"/>
                </a:solidFill>
                <a:latin typeface="Times New Roman" panose="02020603050405020304" pitchFamily="18" charset="0"/>
                <a:ea typeface="SimSun" panose="02010600030101010101" pitchFamily="2" charset="-122"/>
              </a:rPr>
              <a:t>4:12 </a:t>
            </a:r>
            <a:r>
              <a:rPr lang="zh-TW" altLang="en-US" sz="3600" b="1" dirty="0">
                <a:solidFill>
                  <a:srgbClr val="0070C0"/>
                </a:solidFill>
                <a:latin typeface="Times New Roman" panose="02020603050405020304" pitchFamily="18" charset="0"/>
                <a:ea typeface="SimSun" panose="02010600030101010101" pitchFamily="2" charset="-122"/>
              </a:rPr>
              <a:t>神的道是活泼的，是有功效的，比一切两刃的剑更快，甚至魂与灵、骨节与骨髓，都能刺入、剖开，连心中的思念和主意都能辨明。</a:t>
            </a:r>
            <a:r>
              <a:rPr lang="en-US" altLang="zh-TW" sz="3600" b="1" dirty="0">
                <a:solidFill>
                  <a:srgbClr val="0070C0"/>
                </a:solidFill>
                <a:latin typeface="Times New Roman" panose="02020603050405020304" pitchFamily="18" charset="0"/>
                <a:ea typeface="SimSun" panose="02010600030101010101" pitchFamily="2" charset="-122"/>
              </a:rPr>
              <a:t>For the word of God is quick, and powerful, and sharper than any </a:t>
            </a:r>
            <a:r>
              <a:rPr lang="en-US" altLang="zh-TW" sz="3600" b="1" dirty="0" err="1">
                <a:solidFill>
                  <a:srgbClr val="0070C0"/>
                </a:solidFill>
                <a:latin typeface="Times New Roman" panose="02020603050405020304" pitchFamily="18" charset="0"/>
                <a:ea typeface="SimSun" panose="02010600030101010101" pitchFamily="2" charset="-122"/>
              </a:rPr>
              <a:t>twoedged</a:t>
            </a:r>
            <a:r>
              <a:rPr lang="en-US" altLang="zh-TW" sz="3600" b="1" dirty="0">
                <a:solidFill>
                  <a:srgbClr val="0070C0"/>
                </a:solidFill>
                <a:latin typeface="Times New Roman" panose="02020603050405020304" pitchFamily="18" charset="0"/>
                <a:ea typeface="SimSun" panose="02010600030101010101" pitchFamily="2" charset="-122"/>
              </a:rPr>
              <a:t> sword, piercing even to the dividing asunder of soul and spirit, and of the joints and marrow, and is a discerner of the thoughts and intents of the heart.</a:t>
            </a:r>
          </a:p>
          <a:p>
            <a:r>
              <a:rPr lang="zh-TW" altLang="en-US" sz="3600" b="1" dirty="0">
                <a:solidFill>
                  <a:srgbClr val="0070C0"/>
                </a:solidFill>
                <a:latin typeface="Times New Roman" panose="02020603050405020304" pitchFamily="18" charset="0"/>
                <a:ea typeface="SimSun" panose="02010600030101010101" pitchFamily="2" charset="-122"/>
              </a:rPr>
              <a:t>太 </a:t>
            </a:r>
            <a:r>
              <a:rPr lang="en-US" altLang="zh-TW" sz="3600" b="1" dirty="0">
                <a:solidFill>
                  <a:srgbClr val="0070C0"/>
                </a:solidFill>
                <a:latin typeface="Times New Roman" panose="02020603050405020304" pitchFamily="18" charset="0"/>
                <a:ea typeface="SimSun" panose="02010600030101010101" pitchFamily="2" charset="-122"/>
              </a:rPr>
              <a:t>Matt 11:25 </a:t>
            </a:r>
            <a:r>
              <a:rPr lang="zh-TW" altLang="en-US" sz="3600" b="1" dirty="0">
                <a:solidFill>
                  <a:srgbClr val="0070C0"/>
                </a:solidFill>
                <a:latin typeface="Times New Roman" panose="02020603050405020304" pitchFamily="18" charset="0"/>
                <a:ea typeface="SimSun" panose="02010600030101010101" pitchFamily="2" charset="-122"/>
              </a:rPr>
              <a:t>那时，耶稣说：“</a:t>
            </a:r>
            <a:r>
              <a:rPr lang="zh-TW" altLang="en-US" sz="3600" b="1" dirty="0">
                <a:solidFill>
                  <a:srgbClr val="FF0000"/>
                </a:solidFill>
                <a:latin typeface="Times New Roman" panose="02020603050405020304" pitchFamily="18" charset="0"/>
                <a:ea typeface="SimSun" panose="02010600030101010101" pitchFamily="2" charset="-122"/>
              </a:rPr>
              <a:t>父啊，天地的主，我感谢你！因为你将这些事向聪明通达人就藏起来，向婴孩就显出来</a:t>
            </a:r>
            <a:r>
              <a:rPr lang="zh-TW" altLang="en-US" sz="3600" b="1" dirty="0">
                <a:solidFill>
                  <a:srgbClr val="0070C0"/>
                </a:solidFill>
                <a:latin typeface="Times New Roman" panose="02020603050405020304" pitchFamily="18" charset="0"/>
                <a:ea typeface="SimSun" panose="02010600030101010101" pitchFamily="2" charset="-122"/>
              </a:rPr>
              <a:t>。</a:t>
            </a:r>
            <a:r>
              <a:rPr lang="en-US" altLang="zh-TW" sz="3600" b="1" dirty="0">
                <a:solidFill>
                  <a:srgbClr val="0070C0"/>
                </a:solidFill>
                <a:latin typeface="Times New Roman" panose="02020603050405020304" pitchFamily="18" charset="0"/>
                <a:ea typeface="SimSun" panose="02010600030101010101" pitchFamily="2" charset="-122"/>
              </a:rPr>
              <a:t>At that time Jesus answered and said, I thank thee, </a:t>
            </a:r>
            <a:r>
              <a:rPr lang="en-US" altLang="zh-TW" sz="3600" b="1" dirty="0">
                <a:solidFill>
                  <a:srgbClr val="FF0000"/>
                </a:solidFill>
                <a:latin typeface="Times New Roman" panose="02020603050405020304" pitchFamily="18" charset="0"/>
                <a:ea typeface="SimSun" panose="02010600030101010101" pitchFamily="2" charset="-122"/>
              </a:rPr>
              <a:t>O Father, Lord of heaven and earth, because thou hast hid these things from the wise and prudent, and hast revealed them unto babes.</a:t>
            </a:r>
          </a:p>
        </p:txBody>
      </p:sp>
    </p:spTree>
    <p:extLst>
      <p:ext uri="{BB962C8B-B14F-4D97-AF65-F5344CB8AC3E}">
        <p14:creationId xmlns:p14="http://schemas.microsoft.com/office/powerpoint/2010/main" val="3100778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69273"/>
            <a:ext cx="11963400" cy="6643254"/>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申</a:t>
            </a:r>
            <a:r>
              <a:rPr lang="en-US" altLang="zh-TW" sz="3600" b="1" dirty="0" err="1">
                <a:solidFill>
                  <a:srgbClr val="0070C0"/>
                </a:solidFill>
                <a:latin typeface="Times New Roman" panose="02020603050405020304" pitchFamily="18" charset="0"/>
                <a:ea typeface="SimSun" panose="02010600030101010101" pitchFamily="2" charset="-122"/>
              </a:rPr>
              <a:t>Deu</a:t>
            </a:r>
            <a:r>
              <a:rPr lang="en-US" altLang="zh-TW" sz="3600" b="1" dirty="0">
                <a:solidFill>
                  <a:srgbClr val="0070C0"/>
                </a:solidFill>
                <a:latin typeface="Times New Roman" panose="02020603050405020304" pitchFamily="18" charset="0"/>
                <a:ea typeface="SimSun" panose="02010600030101010101" pitchFamily="2" charset="-122"/>
              </a:rPr>
              <a:t> 19:15 </a:t>
            </a:r>
            <a:r>
              <a:rPr lang="zh-TW" altLang="en-US" sz="3600" b="1" dirty="0">
                <a:solidFill>
                  <a:srgbClr val="0070C0"/>
                </a:solidFill>
                <a:latin typeface="Times New Roman" panose="02020603050405020304" pitchFamily="18" charset="0"/>
                <a:ea typeface="SimSun" panose="02010600030101010101" pitchFamily="2" charset="-122"/>
              </a:rPr>
              <a:t>人无论犯什么罪，作什么恶，不可凭一个人的口作见证，总要凭两三个人的口作见证才可定案。</a:t>
            </a:r>
          </a:p>
          <a:p>
            <a:r>
              <a:rPr lang="en-US" altLang="zh-TW" sz="3600" b="1" dirty="0">
                <a:solidFill>
                  <a:srgbClr val="0070C0"/>
                </a:solidFill>
                <a:latin typeface="Times New Roman" panose="02020603050405020304" pitchFamily="18" charset="0"/>
                <a:ea typeface="SimSun" panose="02010600030101010101" pitchFamily="2" charset="-122"/>
              </a:rPr>
              <a:t>One witness shall not rise up against a man for any iniquity, or for any sin, in any sin that he </a:t>
            </a:r>
            <a:r>
              <a:rPr lang="en-US" altLang="zh-TW" sz="3600" b="1" dirty="0" err="1">
                <a:solidFill>
                  <a:srgbClr val="0070C0"/>
                </a:solidFill>
                <a:latin typeface="Times New Roman" panose="02020603050405020304" pitchFamily="18" charset="0"/>
                <a:ea typeface="SimSun" panose="02010600030101010101" pitchFamily="2" charset="-122"/>
              </a:rPr>
              <a:t>sinneth</a:t>
            </a:r>
            <a:r>
              <a:rPr lang="en-US" altLang="zh-TW" sz="3600" b="1" dirty="0">
                <a:solidFill>
                  <a:srgbClr val="0070C0"/>
                </a:solidFill>
                <a:latin typeface="Times New Roman" panose="02020603050405020304" pitchFamily="18" charset="0"/>
                <a:ea typeface="SimSun" panose="02010600030101010101" pitchFamily="2" charset="-122"/>
              </a:rPr>
              <a:t>: at the mouth of two witnesses, or at the mouth of three witnesses, shall the matter be established.</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CN" sz="3600" b="1" dirty="0">
                <a:solidFill>
                  <a:srgbClr val="0070C0"/>
                </a:solidFill>
                <a:latin typeface="Times New Roman" panose="02020603050405020304" pitchFamily="18" charset="0"/>
                <a:ea typeface="SimSun" panose="02010600030101010101" pitchFamily="2" charset="-122"/>
              </a:rPr>
              <a:t>John </a:t>
            </a:r>
            <a:r>
              <a:rPr lang="en-US" altLang="zh-TW" sz="3600" b="1" dirty="0">
                <a:solidFill>
                  <a:srgbClr val="0070C0"/>
                </a:solidFill>
                <a:latin typeface="Times New Roman" panose="02020603050405020304" pitchFamily="18" charset="0"/>
                <a:ea typeface="SimSun" panose="02010600030101010101" pitchFamily="2" charset="-122"/>
              </a:rPr>
              <a:t>20:31</a:t>
            </a:r>
            <a:r>
              <a:rPr lang="zh-TW" altLang="en-US" sz="3600" b="1" dirty="0">
                <a:solidFill>
                  <a:srgbClr val="0070C0"/>
                </a:solidFill>
                <a:latin typeface="Times New Roman" panose="02020603050405020304" pitchFamily="18" charset="0"/>
                <a:ea typeface="SimSun" panose="02010600030101010101" pitchFamily="2" charset="-122"/>
              </a:rPr>
              <a:t>但记这些事，要叫你们信耶稣是基督，是　神的儿子，并且叫你们信了他，就可以因他的名得生命。</a:t>
            </a:r>
          </a:p>
          <a:p>
            <a:r>
              <a:rPr lang="en-US" altLang="zh-TW" sz="3600" b="1" dirty="0">
                <a:solidFill>
                  <a:srgbClr val="0070C0"/>
                </a:solidFill>
                <a:latin typeface="Times New Roman" panose="02020603050405020304" pitchFamily="18" charset="0"/>
                <a:ea typeface="SimSun" panose="02010600030101010101" pitchFamily="2" charset="-122"/>
              </a:rPr>
              <a:t>But these are written, that ye might believe that Jesus is the Christ, the Son of God; and that believing ye might have life through his name.</a:t>
            </a:r>
          </a:p>
        </p:txBody>
      </p:sp>
    </p:spTree>
    <p:extLst>
      <p:ext uri="{BB962C8B-B14F-4D97-AF65-F5344CB8AC3E}">
        <p14:creationId xmlns:p14="http://schemas.microsoft.com/office/powerpoint/2010/main" val="961706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加 </a:t>
            </a:r>
            <a:r>
              <a:rPr lang="en-US" altLang="zh-TW" sz="3600" b="1" dirty="0">
                <a:solidFill>
                  <a:srgbClr val="0070C0"/>
                </a:solidFill>
                <a:latin typeface="Times New Roman" panose="02020603050405020304" pitchFamily="18" charset="0"/>
                <a:ea typeface="SimSun" panose="02010600030101010101" pitchFamily="2" charset="-122"/>
              </a:rPr>
              <a:t>Galatians 3:8</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并且圣经既然预先看明，　神要叫外邦人因信称义，就早已传福音给亚伯拉罕，说：“万国都必因你得福。”</a:t>
            </a:r>
          </a:p>
          <a:p>
            <a:endParaRPr lang="zh-TW" altLang="en-US" sz="3600" b="1" dirty="0">
              <a:solidFill>
                <a:srgbClr val="0070C0"/>
              </a:solidFill>
              <a:latin typeface="Times New Roman" panose="02020603050405020304" pitchFamily="18" charset="0"/>
              <a:ea typeface="SimSun" panose="02010600030101010101" pitchFamily="2" charset="-122"/>
            </a:endParaRPr>
          </a:p>
          <a:p>
            <a:r>
              <a:rPr lang="en-US" altLang="zh-TW" sz="3600" b="1" dirty="0">
                <a:solidFill>
                  <a:srgbClr val="0070C0"/>
                </a:solidFill>
                <a:latin typeface="Times New Roman" panose="02020603050405020304" pitchFamily="18" charset="0"/>
                <a:ea typeface="SimSun" panose="02010600030101010101" pitchFamily="2" charset="-122"/>
              </a:rPr>
              <a:t>And the scripture, foreseeing that God would justify the heathen through faith, preached before the gospel unto Abraham, saying, In thee shall all nations be blessed.</a:t>
            </a:r>
          </a:p>
        </p:txBody>
      </p:sp>
    </p:spTree>
    <p:extLst>
      <p:ext uri="{BB962C8B-B14F-4D97-AF65-F5344CB8AC3E}">
        <p14:creationId xmlns:p14="http://schemas.microsoft.com/office/powerpoint/2010/main" val="2674768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7:37 </a:t>
            </a:r>
            <a:r>
              <a:rPr lang="zh-TW" altLang="en-US" sz="3600" b="1" dirty="0">
                <a:solidFill>
                  <a:srgbClr val="0070C0"/>
                </a:solidFill>
                <a:latin typeface="Times New Roman" panose="02020603050405020304" pitchFamily="18" charset="0"/>
                <a:ea typeface="SimSun" panose="02010600030101010101" pitchFamily="2" charset="-122"/>
              </a:rPr>
              <a:t>节期的末日，就是最大之日，耶稣站着高声说：“</a:t>
            </a:r>
            <a:r>
              <a:rPr lang="zh-TW" altLang="en-US" sz="3600" b="1" dirty="0">
                <a:solidFill>
                  <a:srgbClr val="FF0000"/>
                </a:solidFill>
                <a:latin typeface="Times New Roman" panose="02020603050405020304" pitchFamily="18" charset="0"/>
                <a:ea typeface="SimSun" panose="02010600030101010101" pitchFamily="2" charset="-122"/>
              </a:rPr>
              <a:t>人若渴了，可以到我这里来喝！</a:t>
            </a:r>
          </a:p>
          <a:p>
            <a:r>
              <a:rPr lang="en-US" altLang="zh-CN" sz="3600" b="1" dirty="0">
                <a:solidFill>
                  <a:srgbClr val="0070C0"/>
                </a:solidFill>
                <a:latin typeface="Times New Roman" panose="02020603050405020304" pitchFamily="18" charset="0"/>
                <a:ea typeface="SimSun" panose="02010600030101010101" pitchFamily="2" charset="-122"/>
              </a:rPr>
              <a:t>In the last day, that great day of the feast, Jesus stood and cried, saying, </a:t>
            </a:r>
            <a:r>
              <a:rPr lang="en-US" altLang="zh-CN" sz="3600" b="1" dirty="0">
                <a:solidFill>
                  <a:srgbClr val="FF0000"/>
                </a:solidFill>
                <a:latin typeface="Times New Roman" panose="02020603050405020304" pitchFamily="18" charset="0"/>
                <a:ea typeface="SimSun" panose="02010600030101010101" pitchFamily="2" charset="-122"/>
              </a:rPr>
              <a:t>If any man thirst, let him come unto me, and drink.</a:t>
            </a:r>
          </a:p>
          <a:p>
            <a:r>
              <a:rPr lang="zh-TW" altLang="en-US" sz="3600" b="1" dirty="0">
                <a:solidFill>
                  <a:srgbClr val="FF0000"/>
                </a:solidFill>
                <a:latin typeface="Times New Roman" panose="02020603050405020304" pitchFamily="18" charset="0"/>
                <a:ea typeface="SimSun" panose="02010600030101010101" pitchFamily="2" charset="-122"/>
              </a:rPr>
              <a:t>信我的人，就如经上所说：‘从他腹中要流出活水的江河来。’”</a:t>
            </a:r>
            <a:r>
              <a:rPr lang="en-US" altLang="zh-CN" sz="3600" b="1" dirty="0">
                <a:solidFill>
                  <a:srgbClr val="FF0000"/>
                </a:solidFill>
                <a:latin typeface="Times New Roman" panose="02020603050405020304" pitchFamily="18" charset="0"/>
                <a:ea typeface="SimSun" panose="02010600030101010101" pitchFamily="2" charset="-122"/>
              </a:rPr>
              <a:t>He that believeth on me, as the scripture hath said, out of his belly shall flow rivers of living water</a:t>
            </a:r>
            <a:r>
              <a:rPr lang="en-US" altLang="zh-CN" sz="3600" b="1" dirty="0">
                <a:solidFill>
                  <a:srgbClr val="0070C0"/>
                </a:solidFill>
                <a:latin typeface="Times New Roman" panose="02020603050405020304" pitchFamily="18" charset="0"/>
                <a:ea typeface="SimSun" panose="02010600030101010101" pitchFamily="2" charset="-122"/>
              </a:rPr>
              <a:t>.</a:t>
            </a:r>
          </a:p>
          <a:p>
            <a:r>
              <a:rPr lang="zh-TW" altLang="en-US" sz="3600" b="1" dirty="0">
                <a:solidFill>
                  <a:srgbClr val="0070C0"/>
                </a:solidFill>
                <a:latin typeface="Times New Roman" panose="02020603050405020304" pitchFamily="18" charset="0"/>
                <a:ea typeface="SimSun" panose="02010600030101010101" pitchFamily="2" charset="-122"/>
              </a:rPr>
              <a:t>耶稣这话是指着信他之人要受圣灵说的。那时还没有赐下圣灵来，因为耶稣尚未得着荣耀。</a:t>
            </a:r>
            <a:r>
              <a:rPr lang="en-US" altLang="zh-CN" sz="3600" b="1" dirty="0">
                <a:solidFill>
                  <a:srgbClr val="0070C0"/>
                </a:solidFill>
                <a:latin typeface="Times New Roman" panose="02020603050405020304" pitchFamily="18" charset="0"/>
                <a:ea typeface="SimSun" panose="02010600030101010101" pitchFamily="2" charset="-122"/>
              </a:rPr>
              <a:t>But this </a:t>
            </a:r>
            <a:r>
              <a:rPr lang="en-US" altLang="zh-CN" sz="3600" b="1" dirty="0" err="1">
                <a:solidFill>
                  <a:srgbClr val="0070C0"/>
                </a:solidFill>
                <a:latin typeface="Times New Roman" panose="02020603050405020304" pitchFamily="18" charset="0"/>
                <a:ea typeface="SimSun" panose="02010600030101010101" pitchFamily="2" charset="-122"/>
              </a:rPr>
              <a:t>spake</a:t>
            </a:r>
            <a:r>
              <a:rPr lang="en-US" altLang="zh-CN" sz="3600" b="1" dirty="0">
                <a:solidFill>
                  <a:srgbClr val="0070C0"/>
                </a:solidFill>
                <a:latin typeface="Times New Roman" panose="02020603050405020304" pitchFamily="18" charset="0"/>
                <a:ea typeface="SimSun" panose="02010600030101010101" pitchFamily="2" charset="-122"/>
              </a:rPr>
              <a:t> he of the Spirit, which they that believe on him should receive: for the Holy Ghost was not yet given; because that Jesus was not yet glorified.</a:t>
            </a:r>
          </a:p>
        </p:txBody>
      </p:sp>
    </p:spTree>
    <p:extLst>
      <p:ext uri="{BB962C8B-B14F-4D97-AF65-F5344CB8AC3E}">
        <p14:creationId xmlns:p14="http://schemas.microsoft.com/office/powerpoint/2010/main" val="179362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约</a:t>
            </a:r>
            <a:r>
              <a:rPr lang="en-US" altLang="zh-TW" sz="3600" b="1" dirty="0">
                <a:solidFill>
                  <a:srgbClr val="0070C0"/>
                </a:solidFill>
                <a:latin typeface="Times New Roman" panose="02020603050405020304" pitchFamily="18" charset="0"/>
                <a:ea typeface="SimSun" panose="02010600030101010101" pitchFamily="2" charset="-122"/>
              </a:rPr>
              <a:t>7:40 </a:t>
            </a:r>
            <a:r>
              <a:rPr lang="zh-TW" altLang="en-US" sz="3600" b="1" dirty="0">
                <a:solidFill>
                  <a:srgbClr val="0070C0"/>
                </a:solidFill>
                <a:latin typeface="Times New Roman" panose="02020603050405020304" pitchFamily="18" charset="0"/>
                <a:ea typeface="SimSun" panose="02010600030101010101" pitchFamily="2" charset="-122"/>
              </a:rPr>
              <a:t>众人听见这话，有的说：“这真是那先知。”</a:t>
            </a:r>
            <a:r>
              <a:rPr lang="en-US" altLang="zh-CN" sz="3600" b="1" dirty="0">
                <a:solidFill>
                  <a:srgbClr val="0070C0"/>
                </a:solidFill>
                <a:latin typeface="Times New Roman" panose="02020603050405020304" pitchFamily="18" charset="0"/>
                <a:ea typeface="SimSun" panose="02010600030101010101" pitchFamily="2" charset="-122"/>
              </a:rPr>
              <a:t>Many of the people therefore, when they heard this saying, said, Of a truth this is the Prophet.</a:t>
            </a:r>
          </a:p>
          <a:p>
            <a:r>
              <a:rPr lang="zh-TW" altLang="en-US" sz="3600" b="1" dirty="0">
                <a:solidFill>
                  <a:srgbClr val="0070C0"/>
                </a:solidFill>
                <a:latin typeface="Times New Roman" panose="02020603050405020304" pitchFamily="18" charset="0"/>
                <a:ea typeface="SimSun" panose="02010600030101010101" pitchFamily="2" charset="-122"/>
              </a:rPr>
              <a:t>有的说：“这是基督。”但也有的说：“基督岂是从加利利出来的吗？</a:t>
            </a:r>
            <a:r>
              <a:rPr lang="en-US" altLang="zh-CN" sz="3600" b="1" dirty="0">
                <a:solidFill>
                  <a:srgbClr val="0070C0"/>
                </a:solidFill>
                <a:latin typeface="Times New Roman" panose="02020603050405020304" pitchFamily="18" charset="0"/>
                <a:ea typeface="SimSun" panose="02010600030101010101" pitchFamily="2" charset="-122"/>
              </a:rPr>
              <a:t>Others said, This is the Christ. But some said, Shall Christ come out of Galilee?</a:t>
            </a:r>
          </a:p>
          <a:p>
            <a:r>
              <a:rPr lang="zh-TW" altLang="en-US" sz="3600" b="1" dirty="0">
                <a:solidFill>
                  <a:srgbClr val="0070C0"/>
                </a:solidFill>
                <a:latin typeface="Times New Roman" panose="02020603050405020304" pitchFamily="18" charset="0"/>
                <a:ea typeface="SimSun" panose="02010600030101010101" pitchFamily="2" charset="-122"/>
              </a:rPr>
              <a:t>经上岂不是说‘基督是大卫的后裔，从大卫本乡伯利恒出来的’吗？”</a:t>
            </a:r>
            <a:r>
              <a:rPr lang="en-US" altLang="zh-CN" sz="3600" b="1" dirty="0">
                <a:solidFill>
                  <a:srgbClr val="0070C0"/>
                </a:solidFill>
                <a:latin typeface="Times New Roman" panose="02020603050405020304" pitchFamily="18" charset="0"/>
                <a:ea typeface="SimSun" panose="02010600030101010101" pitchFamily="2" charset="-122"/>
              </a:rPr>
              <a:t>Hath not the scripture said, That Christ cometh of the seed of David, and out of the town of Bethlehem, where David was?</a:t>
            </a:r>
          </a:p>
          <a:p>
            <a:r>
              <a:rPr lang="zh-TW" altLang="en-US" sz="3600" b="1" dirty="0">
                <a:solidFill>
                  <a:srgbClr val="0070C0"/>
                </a:solidFill>
                <a:latin typeface="Times New Roman" panose="02020603050405020304" pitchFamily="18" charset="0"/>
                <a:ea typeface="SimSun" panose="02010600030101010101" pitchFamily="2" charset="-122"/>
              </a:rPr>
              <a:t>于是众人因着耶稣起了纷争。</a:t>
            </a:r>
          </a:p>
          <a:p>
            <a:r>
              <a:rPr lang="en-US" altLang="zh-CN" sz="3600" b="1" dirty="0">
                <a:solidFill>
                  <a:srgbClr val="0070C0"/>
                </a:solidFill>
                <a:latin typeface="Times New Roman" panose="02020603050405020304" pitchFamily="18" charset="0"/>
                <a:ea typeface="SimSun" panose="02010600030101010101" pitchFamily="2" charset="-122"/>
              </a:rPr>
              <a:t>So there was a division among the people because of him.</a:t>
            </a:r>
          </a:p>
        </p:txBody>
      </p:sp>
    </p:spTree>
    <p:extLst>
      <p:ext uri="{BB962C8B-B14F-4D97-AF65-F5344CB8AC3E}">
        <p14:creationId xmlns:p14="http://schemas.microsoft.com/office/powerpoint/2010/main" val="135780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48491" y="0"/>
            <a:ext cx="12143509" cy="6712527"/>
          </a:xfrm>
        </p:spPr>
        <p:txBody>
          <a:bodyPr>
            <a:noAutofit/>
          </a:bodyPr>
          <a:lstStyle/>
          <a:p>
            <a:r>
              <a:rPr lang="en-US" altLang="zh-TW" sz="3600" b="1" dirty="0">
                <a:solidFill>
                  <a:srgbClr val="0070C0"/>
                </a:solidFill>
                <a:latin typeface="Times New Roman" panose="02020603050405020304" pitchFamily="18" charset="0"/>
                <a:ea typeface="SimSun" panose="02010600030101010101" pitchFamily="2" charset="-122"/>
              </a:rPr>
              <a:t>7:44 </a:t>
            </a:r>
            <a:r>
              <a:rPr lang="zh-TW" altLang="en-US" sz="3600" b="1" dirty="0">
                <a:solidFill>
                  <a:srgbClr val="0070C0"/>
                </a:solidFill>
                <a:latin typeface="Times New Roman" panose="02020603050405020304" pitchFamily="18" charset="0"/>
                <a:ea typeface="SimSun" panose="02010600030101010101" pitchFamily="2" charset="-122"/>
              </a:rPr>
              <a:t>其中有人要捉拿他，只是无人下手。</a:t>
            </a:r>
            <a:r>
              <a:rPr lang="en-US" altLang="zh-TW" sz="3600" b="1" dirty="0">
                <a:solidFill>
                  <a:srgbClr val="0070C0"/>
                </a:solidFill>
                <a:latin typeface="Times New Roman" panose="02020603050405020304" pitchFamily="18" charset="0"/>
                <a:ea typeface="SimSun" panose="02010600030101010101" pitchFamily="2" charset="-122"/>
              </a:rPr>
              <a:t>And some of them would have taken him; but no man laid hands on him.</a:t>
            </a:r>
          </a:p>
          <a:p>
            <a:r>
              <a:rPr lang="zh-TW" altLang="en-US" sz="3600" b="1" dirty="0">
                <a:solidFill>
                  <a:srgbClr val="0070C0"/>
                </a:solidFill>
                <a:latin typeface="Times New Roman" panose="02020603050405020304" pitchFamily="18" charset="0"/>
                <a:ea typeface="SimSun" panose="02010600030101010101" pitchFamily="2" charset="-122"/>
              </a:rPr>
              <a:t>差役回到祭司长和法利赛人那里，他们对差役说：“你们为什么没有带他来呢？”</a:t>
            </a:r>
            <a:r>
              <a:rPr lang="en-US" altLang="zh-TW" sz="3600" b="1" dirty="0">
                <a:solidFill>
                  <a:srgbClr val="0070C0"/>
                </a:solidFill>
                <a:latin typeface="Times New Roman" panose="02020603050405020304" pitchFamily="18" charset="0"/>
                <a:ea typeface="SimSun" panose="02010600030101010101" pitchFamily="2" charset="-122"/>
              </a:rPr>
              <a:t>Then came the officers to the chief priests and Pharisees; and they said unto them, Why have ye not brought him?</a:t>
            </a:r>
          </a:p>
          <a:p>
            <a:r>
              <a:rPr lang="zh-TW" altLang="en-US" sz="3600" b="1" dirty="0">
                <a:solidFill>
                  <a:srgbClr val="0070C0"/>
                </a:solidFill>
                <a:latin typeface="Times New Roman" panose="02020603050405020304" pitchFamily="18" charset="0"/>
                <a:ea typeface="SimSun" panose="02010600030101010101" pitchFamily="2" charset="-122"/>
              </a:rPr>
              <a:t>差役回答说：“从来没有像他这样说话的。”</a:t>
            </a:r>
            <a:r>
              <a:rPr lang="en-US" altLang="zh-TW" sz="3600" b="1" dirty="0">
                <a:solidFill>
                  <a:srgbClr val="0070C0"/>
                </a:solidFill>
                <a:latin typeface="Times New Roman" panose="02020603050405020304" pitchFamily="18" charset="0"/>
                <a:ea typeface="SimSun" panose="02010600030101010101" pitchFamily="2" charset="-122"/>
              </a:rPr>
              <a:t>The officers answered, Never man </a:t>
            </a:r>
            <a:r>
              <a:rPr lang="en-US" altLang="zh-TW" sz="3600" b="1" dirty="0" err="1">
                <a:solidFill>
                  <a:srgbClr val="0070C0"/>
                </a:solidFill>
                <a:latin typeface="Times New Roman" panose="02020603050405020304" pitchFamily="18" charset="0"/>
                <a:ea typeface="SimSun" panose="02010600030101010101" pitchFamily="2" charset="-122"/>
              </a:rPr>
              <a:t>spake</a:t>
            </a:r>
            <a:r>
              <a:rPr lang="en-US" altLang="zh-TW" sz="3600" b="1" dirty="0">
                <a:solidFill>
                  <a:srgbClr val="0070C0"/>
                </a:solidFill>
                <a:latin typeface="Times New Roman" panose="02020603050405020304" pitchFamily="18" charset="0"/>
                <a:ea typeface="SimSun" panose="02010600030101010101" pitchFamily="2" charset="-122"/>
              </a:rPr>
              <a:t> like this man.</a:t>
            </a:r>
          </a:p>
          <a:p>
            <a:r>
              <a:rPr lang="zh-TW" altLang="en-US" sz="3600" b="1" dirty="0">
                <a:solidFill>
                  <a:srgbClr val="0070C0"/>
                </a:solidFill>
                <a:latin typeface="Times New Roman" panose="02020603050405020304" pitchFamily="18" charset="0"/>
                <a:ea typeface="SimSun" panose="02010600030101010101" pitchFamily="2" charset="-122"/>
              </a:rPr>
              <a:t>法利赛人说：“你们也受了迷惑吗？</a:t>
            </a:r>
            <a:r>
              <a:rPr lang="en-US" altLang="zh-TW" sz="3600" b="1" dirty="0">
                <a:solidFill>
                  <a:srgbClr val="0070C0"/>
                </a:solidFill>
                <a:latin typeface="Times New Roman" panose="02020603050405020304" pitchFamily="18" charset="0"/>
                <a:ea typeface="SimSun" panose="02010600030101010101" pitchFamily="2" charset="-122"/>
              </a:rPr>
              <a:t>Then answered them the Pharisees, Are ye also deceived?</a:t>
            </a:r>
          </a:p>
          <a:p>
            <a:r>
              <a:rPr lang="zh-TW" altLang="en-US" sz="3600" b="1" dirty="0">
                <a:solidFill>
                  <a:srgbClr val="0070C0"/>
                </a:solidFill>
                <a:latin typeface="Times New Roman" panose="02020603050405020304" pitchFamily="18" charset="0"/>
                <a:ea typeface="SimSun" panose="02010600030101010101" pitchFamily="2" charset="-122"/>
              </a:rPr>
              <a:t>官长或是法利赛人岂有信他的呢？</a:t>
            </a:r>
            <a:r>
              <a:rPr lang="en-US" altLang="zh-TW" sz="3600" b="1" dirty="0">
                <a:solidFill>
                  <a:srgbClr val="0070C0"/>
                </a:solidFill>
                <a:latin typeface="Times New Roman" panose="02020603050405020304" pitchFamily="18" charset="0"/>
                <a:ea typeface="SimSun" panose="02010600030101010101" pitchFamily="2" charset="-122"/>
              </a:rPr>
              <a:t>Have any of the rulers or of the Pharisees believed on him?</a:t>
            </a:r>
          </a:p>
        </p:txBody>
      </p:sp>
    </p:spTree>
    <p:extLst>
      <p:ext uri="{BB962C8B-B14F-4D97-AF65-F5344CB8AC3E}">
        <p14:creationId xmlns:p14="http://schemas.microsoft.com/office/powerpoint/2010/main" val="101486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339437" y="55419"/>
            <a:ext cx="11672454" cy="7058890"/>
          </a:xfrm>
        </p:spPr>
        <p:txBody>
          <a:bodyPr>
            <a:noAutofit/>
          </a:bodyPr>
          <a:lstStyle/>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约</a:t>
            </a:r>
            <a:r>
              <a:rPr lang="en-US" altLang="zh-TW" sz="3600" b="1" dirty="0">
                <a:solidFill>
                  <a:srgbClr val="0070C0"/>
                </a:solidFill>
                <a:effectLst/>
                <a:latin typeface="Times New Roman" panose="02020603050405020304" pitchFamily="18" charset="0"/>
                <a:ea typeface="SimSun" panose="02010600030101010101" pitchFamily="2" charset="-122"/>
              </a:rPr>
              <a:t>7:49 </a:t>
            </a:r>
            <a:r>
              <a:rPr lang="zh-TW" altLang="en-US" sz="3600" b="1" dirty="0">
                <a:solidFill>
                  <a:srgbClr val="0070C0"/>
                </a:solidFill>
                <a:effectLst/>
                <a:latin typeface="Times New Roman" panose="02020603050405020304" pitchFamily="18" charset="0"/>
                <a:ea typeface="SimSun" panose="02010600030101010101" pitchFamily="2" charset="-122"/>
              </a:rPr>
              <a:t>但这些不明白律法的百姓是被咒诅的。”</a:t>
            </a:r>
            <a:r>
              <a:rPr lang="en-US" altLang="zh-TW" sz="3600" b="1" dirty="0">
                <a:solidFill>
                  <a:srgbClr val="0070C0"/>
                </a:solidFill>
                <a:effectLst/>
                <a:latin typeface="Times New Roman" panose="02020603050405020304" pitchFamily="18" charset="0"/>
                <a:ea typeface="SimSun" panose="02010600030101010101" pitchFamily="2" charset="-122"/>
              </a:rPr>
              <a:t>But this people who </a:t>
            </a:r>
            <a:r>
              <a:rPr lang="en-US" altLang="zh-TW" sz="3600" b="1" dirty="0" err="1">
                <a:solidFill>
                  <a:srgbClr val="0070C0"/>
                </a:solidFill>
                <a:effectLst/>
                <a:latin typeface="Times New Roman" panose="02020603050405020304" pitchFamily="18" charset="0"/>
                <a:ea typeface="SimSun" panose="02010600030101010101" pitchFamily="2" charset="-122"/>
              </a:rPr>
              <a:t>knoweth</a:t>
            </a:r>
            <a:r>
              <a:rPr lang="en-US" altLang="zh-TW" sz="3600" b="1" dirty="0">
                <a:solidFill>
                  <a:srgbClr val="0070C0"/>
                </a:solidFill>
                <a:effectLst/>
                <a:latin typeface="Times New Roman" panose="02020603050405020304" pitchFamily="18" charset="0"/>
                <a:ea typeface="SimSun" panose="02010600030101010101" pitchFamily="2" charset="-122"/>
              </a:rPr>
              <a:t> not the law are cursed.</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内中有尼哥底母，就是从前去见耶稣的，对他们说：</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Nicodemus saith unto them, (he that came to Jesus by night, being one of them,)</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a:t>
            </a:r>
            <a:r>
              <a:rPr lang="zh-TW" altLang="en-US" sz="3600" b="1" dirty="0">
                <a:solidFill>
                  <a:srgbClr val="0070C0"/>
                </a:solidFill>
                <a:effectLst/>
                <a:latin typeface="Times New Roman" panose="02020603050405020304" pitchFamily="18" charset="0"/>
                <a:ea typeface="SimSun" panose="02010600030101010101" pitchFamily="2" charset="-122"/>
              </a:rPr>
              <a:t>不先听本人的口供，不知道他所做的事，难道我们的律法还定他的罪吗？”</a:t>
            </a:r>
            <a:r>
              <a:rPr lang="en-US" altLang="zh-TW" sz="3600" b="1" dirty="0">
                <a:solidFill>
                  <a:srgbClr val="0070C0"/>
                </a:solidFill>
                <a:effectLst/>
                <a:latin typeface="Times New Roman" panose="02020603050405020304" pitchFamily="18" charset="0"/>
                <a:ea typeface="SimSun" panose="02010600030101010101" pitchFamily="2" charset="-122"/>
              </a:rPr>
              <a:t>Doth our law judge any man, before it hear him, and know what he doeth?</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他们回答说：“你也是出于加利利吗？你且去查考，就可知道加利利没有出过先知。”</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They answered and said unto him, Art thou also of Galilee? Search, and look: for out of Galilee </a:t>
            </a:r>
            <a:r>
              <a:rPr lang="en-US" altLang="zh-TW" sz="3600" b="1" dirty="0" err="1">
                <a:solidFill>
                  <a:srgbClr val="0070C0"/>
                </a:solidFill>
                <a:effectLst/>
                <a:latin typeface="Times New Roman" panose="02020603050405020304" pitchFamily="18" charset="0"/>
                <a:ea typeface="SimSun" panose="02010600030101010101" pitchFamily="2" charset="-122"/>
              </a:rPr>
              <a:t>ariseth</a:t>
            </a:r>
            <a:r>
              <a:rPr lang="en-US" altLang="zh-TW" sz="3600" b="1" dirty="0">
                <a:solidFill>
                  <a:srgbClr val="0070C0"/>
                </a:solidFill>
                <a:effectLst/>
                <a:latin typeface="Times New Roman" panose="02020603050405020304" pitchFamily="18" charset="0"/>
                <a:ea typeface="SimSun" panose="02010600030101010101" pitchFamily="2" charset="-122"/>
              </a:rPr>
              <a:t> no prophet.7:53And every man went unto his own house.</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27087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CN" altLang="en-US" sz="3200" b="1" dirty="0">
                <a:solidFill>
                  <a:srgbClr val="0070C0"/>
                </a:solidFill>
                <a:latin typeface="Times New Roman" panose="02020603050405020304" pitchFamily="18" charset="0"/>
                <a:ea typeface="SimSun" panose="02010600030101010101" pitchFamily="2" charset="-122"/>
              </a:rPr>
              <a:t>申命 </a:t>
            </a:r>
            <a:r>
              <a:rPr lang="en-US" altLang="zh-CN" sz="3200" b="1" dirty="0" err="1">
                <a:solidFill>
                  <a:srgbClr val="0070C0"/>
                </a:solidFill>
                <a:latin typeface="Times New Roman" panose="02020603050405020304" pitchFamily="18" charset="0"/>
                <a:ea typeface="SimSun" panose="02010600030101010101" pitchFamily="2" charset="-122"/>
              </a:rPr>
              <a:t>Deu</a:t>
            </a:r>
            <a:r>
              <a:rPr lang="en-US" altLang="zh-CN" sz="3200" b="1" dirty="0">
                <a:solidFill>
                  <a:srgbClr val="0070C0"/>
                </a:solidFill>
                <a:latin typeface="Times New Roman" panose="02020603050405020304" pitchFamily="18" charset="0"/>
                <a:ea typeface="SimSun" panose="02010600030101010101" pitchFamily="2" charset="-122"/>
              </a:rPr>
              <a:t> </a:t>
            </a:r>
            <a:r>
              <a:rPr lang="zh-TW" altLang="en-US" sz="3200" b="1" dirty="0">
                <a:solidFill>
                  <a:srgbClr val="0070C0"/>
                </a:solidFill>
                <a:latin typeface="Times New Roman" panose="02020603050405020304" pitchFamily="18" charset="0"/>
                <a:ea typeface="SimSun" panose="02010600030101010101" pitchFamily="2" charset="-122"/>
              </a:rPr>
              <a:t>申</a:t>
            </a:r>
            <a:r>
              <a:rPr lang="en-US" altLang="zh-TW" sz="3200" b="1" dirty="0">
                <a:solidFill>
                  <a:srgbClr val="0070C0"/>
                </a:solidFill>
                <a:latin typeface="Times New Roman" panose="02020603050405020304" pitchFamily="18" charset="0"/>
                <a:ea typeface="SimSun" panose="02010600030101010101" pitchFamily="2" charset="-122"/>
              </a:rPr>
              <a:t>16:13-15 </a:t>
            </a:r>
            <a:r>
              <a:rPr lang="zh-TW" altLang="en-US" sz="3200" b="1" dirty="0">
                <a:solidFill>
                  <a:srgbClr val="0070C0"/>
                </a:solidFill>
                <a:latin typeface="Times New Roman" panose="02020603050405020304" pitchFamily="18" charset="0"/>
                <a:ea typeface="SimSun" panose="02010600030101010101" pitchFamily="2" charset="-122"/>
              </a:rPr>
              <a:t>你把禾场的谷、酒榨的酒收藏以后，就要守住棚节七日。</a:t>
            </a:r>
            <a:r>
              <a:rPr lang="en-US" altLang="zh-CN" sz="3200" b="1" dirty="0">
                <a:solidFill>
                  <a:srgbClr val="0070C0"/>
                </a:solidFill>
                <a:latin typeface="Times New Roman" panose="02020603050405020304" pitchFamily="18" charset="0"/>
                <a:ea typeface="SimSun" panose="02010600030101010101" pitchFamily="2" charset="-122"/>
              </a:rPr>
              <a:t>Thou shalt observe the feast of tabernacles seven days, after that thou hast gathered in thy corn and thy wine:</a:t>
            </a:r>
          </a:p>
          <a:p>
            <a:r>
              <a:rPr lang="zh-TW" altLang="en-US" sz="3200" b="1" dirty="0">
                <a:solidFill>
                  <a:srgbClr val="0070C0"/>
                </a:solidFill>
                <a:latin typeface="Times New Roman" panose="02020603050405020304" pitchFamily="18" charset="0"/>
                <a:ea typeface="SimSun" panose="02010600030101010101" pitchFamily="2" charset="-122"/>
              </a:rPr>
              <a:t>守节的时候，你和你儿女、仆婢，并住在你城里的利未人，以及寄居的与孤儿寡妇，都要欢乐。</a:t>
            </a:r>
            <a:r>
              <a:rPr lang="en-US" altLang="zh-CN" sz="3200" b="1" dirty="0">
                <a:solidFill>
                  <a:srgbClr val="0070C0"/>
                </a:solidFill>
                <a:latin typeface="Times New Roman" panose="02020603050405020304" pitchFamily="18" charset="0"/>
                <a:ea typeface="SimSun" panose="02010600030101010101" pitchFamily="2" charset="-122"/>
              </a:rPr>
              <a:t>And thou shalt rejoice in thy feast, thou, and thy son, and thy daughter, and thy manservant, and thy maidservant, and the Levite, the stranger, and the fatherless, and the widow, that are within thy gates.</a:t>
            </a:r>
          </a:p>
          <a:p>
            <a:r>
              <a:rPr lang="zh-TW" altLang="en-US" sz="3200" b="1" dirty="0">
                <a:solidFill>
                  <a:srgbClr val="0070C0"/>
                </a:solidFill>
                <a:latin typeface="Times New Roman" panose="02020603050405020304" pitchFamily="18" charset="0"/>
                <a:ea typeface="SimSun" panose="02010600030101010101" pitchFamily="2" charset="-122"/>
              </a:rPr>
              <a:t>在耶和华所选择的地方，你当向耶和华你的　神守节七日，因为耶和华你　神在你一切的土产上，和你手里所办的事上要赐福与你，你就非常的欢乐。</a:t>
            </a:r>
            <a:r>
              <a:rPr lang="en-US" altLang="zh-CN" sz="3200" b="1" dirty="0">
                <a:solidFill>
                  <a:srgbClr val="0070C0"/>
                </a:solidFill>
                <a:latin typeface="Times New Roman" panose="02020603050405020304" pitchFamily="18" charset="0"/>
                <a:ea typeface="SimSun" panose="02010600030101010101" pitchFamily="2" charset="-122"/>
              </a:rPr>
              <a:t>Seven days shalt thou keep a solemn feast unto the LORD thy God in the place which the LORD shall choose: because the LORD thy God shall bless thee in all thine increase, and in all the works of thine hands, therefore thou shalt surely rejoice.</a:t>
            </a:r>
          </a:p>
        </p:txBody>
      </p:sp>
    </p:spTree>
    <p:extLst>
      <p:ext uri="{BB962C8B-B14F-4D97-AF65-F5344CB8AC3E}">
        <p14:creationId xmlns:p14="http://schemas.microsoft.com/office/powerpoint/2010/main" val="3677919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124691"/>
            <a:ext cx="11963400" cy="6587836"/>
          </a:xfrm>
        </p:spPr>
        <p:txBody>
          <a:bodyPr>
            <a:noAutofit/>
          </a:bodyPr>
          <a:lstStyle/>
          <a:p>
            <a:r>
              <a:rPr lang="zh-TW" altLang="en-US" sz="3600" b="1" dirty="0">
                <a:solidFill>
                  <a:srgbClr val="0070C0"/>
                </a:solidFill>
                <a:latin typeface="Times New Roman" panose="02020603050405020304" pitchFamily="18" charset="0"/>
                <a:ea typeface="SimSun" panose="02010600030101010101" pitchFamily="2" charset="-122"/>
              </a:rPr>
              <a:t>赛</a:t>
            </a:r>
            <a:r>
              <a:rPr lang="en-US" altLang="zh-TW" sz="3600" b="1" dirty="0">
                <a:solidFill>
                  <a:srgbClr val="0070C0"/>
                </a:solidFill>
                <a:latin typeface="Times New Roman" panose="02020603050405020304" pitchFamily="18" charset="0"/>
                <a:ea typeface="SimSun" panose="02010600030101010101" pitchFamily="2" charset="-122"/>
              </a:rPr>
              <a:t>12:3</a:t>
            </a:r>
          </a:p>
          <a:p>
            <a:r>
              <a:rPr lang="zh-TW" altLang="en-US" sz="3600" b="1" dirty="0">
                <a:solidFill>
                  <a:srgbClr val="0070C0"/>
                </a:solidFill>
                <a:latin typeface="Times New Roman" panose="02020603050405020304" pitchFamily="18" charset="0"/>
                <a:ea typeface="SimSun" panose="02010600030101010101" pitchFamily="2" charset="-122"/>
              </a:rPr>
              <a:t>所以，你们必从救恩的泉源欢然取水。</a:t>
            </a:r>
          </a:p>
          <a:p>
            <a:r>
              <a:rPr lang="en-US" altLang="zh-TW" sz="3600" b="1" dirty="0">
                <a:solidFill>
                  <a:srgbClr val="0070C0"/>
                </a:solidFill>
                <a:latin typeface="Times New Roman" panose="02020603050405020304" pitchFamily="18" charset="0"/>
                <a:ea typeface="SimSun" panose="02010600030101010101" pitchFamily="2" charset="-122"/>
              </a:rPr>
              <a:t>Therefore with joy shall ye draw water out of the wells of salvation.</a:t>
            </a:r>
          </a:p>
          <a:p>
            <a:endParaRPr lang="en-US" altLang="zh-TW"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诗</a:t>
            </a:r>
            <a:r>
              <a:rPr lang="en-US" altLang="zh-TW" sz="3600" b="1" dirty="0">
                <a:solidFill>
                  <a:srgbClr val="0070C0"/>
                </a:solidFill>
                <a:latin typeface="Times New Roman" panose="02020603050405020304" pitchFamily="18" charset="0"/>
                <a:ea typeface="SimSun" panose="02010600030101010101" pitchFamily="2" charset="-122"/>
              </a:rPr>
              <a:t>118:25</a:t>
            </a:r>
          </a:p>
          <a:p>
            <a:r>
              <a:rPr lang="zh-TW" altLang="en-US" sz="3600" b="1" dirty="0">
                <a:solidFill>
                  <a:srgbClr val="0070C0"/>
                </a:solidFill>
                <a:latin typeface="Times New Roman" panose="02020603050405020304" pitchFamily="18" charset="0"/>
                <a:ea typeface="SimSun" panose="02010600030101010101" pitchFamily="2" charset="-122"/>
              </a:rPr>
              <a:t>耶和华啊，求你拯救！耶和华啊，求你使我们亨通！</a:t>
            </a:r>
          </a:p>
          <a:p>
            <a:r>
              <a:rPr lang="en-US" altLang="zh-TW" sz="3600" b="1" dirty="0">
                <a:solidFill>
                  <a:srgbClr val="0070C0"/>
                </a:solidFill>
                <a:latin typeface="Times New Roman" panose="02020603050405020304" pitchFamily="18" charset="0"/>
                <a:ea typeface="SimSun" panose="02010600030101010101" pitchFamily="2" charset="-122"/>
              </a:rPr>
              <a:t>Save now, I beseech thee, O LORD: O LORD, I beseech thee, send now prosperity.</a:t>
            </a:r>
          </a:p>
        </p:txBody>
      </p:sp>
    </p:spTree>
    <p:extLst>
      <p:ext uri="{BB962C8B-B14F-4D97-AF65-F5344CB8AC3E}">
        <p14:creationId xmlns:p14="http://schemas.microsoft.com/office/powerpoint/2010/main" val="3923458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0" y="0"/>
            <a:ext cx="12191999" cy="6858000"/>
          </a:xfrm>
        </p:spPr>
        <p:txBody>
          <a:bodyPr>
            <a:noAutofit/>
          </a:bodyPr>
          <a:lstStyle/>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民</a:t>
            </a:r>
            <a:r>
              <a:rPr lang="en-US" altLang="zh-TW" sz="3600" b="1" dirty="0">
                <a:solidFill>
                  <a:srgbClr val="0070C0"/>
                </a:solidFill>
                <a:latin typeface="Times New Roman" panose="02020603050405020304" pitchFamily="18" charset="0"/>
                <a:ea typeface="SimSun" panose="02010600030101010101" pitchFamily="2" charset="-122"/>
              </a:rPr>
              <a:t>20:8-11 “</a:t>
            </a:r>
            <a:r>
              <a:rPr lang="zh-TW" altLang="en-US" sz="3600" b="1" dirty="0">
                <a:solidFill>
                  <a:srgbClr val="0070C0"/>
                </a:solidFill>
                <a:latin typeface="Times New Roman" panose="02020603050405020304" pitchFamily="18" charset="0"/>
                <a:ea typeface="SimSun" panose="02010600030101010101" pitchFamily="2" charset="-122"/>
              </a:rPr>
              <a:t>你拿着杖去，和你的哥哥亚伦招聚会众，在他们眼前吩咐磐石发出水来，水就从磐石流出，给会众和他们的牲畜喝。”</a:t>
            </a:r>
            <a:r>
              <a:rPr lang="en-US" altLang="zh-TW" sz="3600" b="1" dirty="0">
                <a:solidFill>
                  <a:srgbClr val="0070C0"/>
                </a:solidFill>
                <a:latin typeface="Times New Roman" panose="02020603050405020304" pitchFamily="18" charset="0"/>
                <a:ea typeface="SimSun" panose="02010600030101010101" pitchFamily="2" charset="-122"/>
              </a:rPr>
              <a:t>Take the rod, and gather thou the assembly together, thou, and Aaron thy brother, and speak ye unto the rock before their eyes; and it shall give forth his water, and thou shalt bring forth to them water out of the rock: so thou shalt give the congregation and their beasts drink.</a:t>
            </a:r>
          </a:p>
          <a:p>
            <a:pPr marL="0" marR="0">
              <a:spcBef>
                <a:spcPts val="0"/>
              </a:spcBef>
              <a:spcAft>
                <a:spcPts val="0"/>
              </a:spcAft>
            </a:pPr>
            <a:endParaRPr lang="en-US" altLang="zh-TW" sz="3600"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zh-TW" altLang="en-US" sz="3600" b="1" dirty="0">
                <a:solidFill>
                  <a:srgbClr val="0070C0"/>
                </a:solidFill>
                <a:latin typeface="Times New Roman" panose="02020603050405020304" pitchFamily="18" charset="0"/>
                <a:ea typeface="SimSun" panose="02010600030101010101" pitchFamily="2" charset="-122"/>
              </a:rPr>
              <a:t>于是，摩西照耶和华所吩咐的，从耶和华面前取了杖去。</a:t>
            </a:r>
          </a:p>
          <a:p>
            <a:pPr marL="0" marR="0">
              <a:spcBef>
                <a:spcPts val="0"/>
              </a:spcBef>
              <a:spcAft>
                <a:spcPts val="0"/>
              </a:spcAft>
            </a:pPr>
            <a:r>
              <a:rPr lang="en-US" altLang="zh-TW" sz="3600" b="1" dirty="0">
                <a:solidFill>
                  <a:srgbClr val="0070C0"/>
                </a:solidFill>
                <a:latin typeface="Times New Roman" panose="02020603050405020304" pitchFamily="18" charset="0"/>
                <a:ea typeface="SimSun" panose="02010600030101010101" pitchFamily="2" charset="-122"/>
              </a:rPr>
              <a:t>And Moses took the rod from before the LORD, as he commanded him.</a:t>
            </a:r>
          </a:p>
          <a:p>
            <a:pPr marL="0" marR="0">
              <a:spcBef>
                <a:spcPts val="0"/>
              </a:spcBef>
              <a:spcAft>
                <a:spcPts val="0"/>
              </a:spcAft>
            </a:pPr>
            <a:endParaRPr lang="en-US" altLang="zh-TW"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047565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0"/>
            <a:ext cx="11963400" cy="6712527"/>
          </a:xfrm>
        </p:spPr>
        <p:txBody>
          <a:bodyPr>
            <a:noAutofit/>
          </a:bodyPr>
          <a:lstStyle/>
          <a:p>
            <a:r>
              <a:rPr lang="zh-CN" altLang="en-US" sz="3600" b="1" dirty="0">
                <a:solidFill>
                  <a:srgbClr val="0070C0"/>
                </a:solidFill>
                <a:latin typeface="Times New Roman" panose="02020603050405020304" pitchFamily="18" charset="0"/>
                <a:ea typeface="SimSun" panose="02010600030101010101" pitchFamily="2" charset="-122"/>
              </a:rPr>
              <a:t>民</a:t>
            </a:r>
            <a:r>
              <a:rPr lang="en-US" altLang="zh-CN" sz="3600" b="1" dirty="0">
                <a:solidFill>
                  <a:srgbClr val="0070C0"/>
                </a:solidFill>
                <a:latin typeface="Times New Roman" panose="02020603050405020304" pitchFamily="18" charset="0"/>
                <a:ea typeface="SimSun" panose="02010600030101010101" pitchFamily="2" charset="-122"/>
              </a:rPr>
              <a:t>20:10 </a:t>
            </a:r>
            <a:r>
              <a:rPr lang="zh-CN" altLang="en-US" sz="3600" b="1" dirty="0">
                <a:solidFill>
                  <a:srgbClr val="0070C0"/>
                </a:solidFill>
                <a:latin typeface="Times New Roman" panose="02020603050405020304" pitchFamily="18" charset="0"/>
                <a:ea typeface="SimSun" panose="02010600030101010101" pitchFamily="2" charset="-122"/>
              </a:rPr>
              <a:t>摩西、亚伦就招聚会众到磐石前。摩西说：“你们这些背叛的人听我说，我为你们使水从这磐石中流出来吗？”</a:t>
            </a:r>
            <a:r>
              <a:rPr lang="en-US" altLang="zh-CN" sz="3600" b="1" dirty="0">
                <a:solidFill>
                  <a:srgbClr val="0070C0"/>
                </a:solidFill>
                <a:latin typeface="Times New Roman" panose="02020603050405020304" pitchFamily="18" charset="0"/>
                <a:ea typeface="SimSun" panose="02010600030101010101" pitchFamily="2" charset="-122"/>
              </a:rPr>
              <a:t>And Moses and Aaron gathered the congregation together before the rock, and he said unto them, Hear now, ye rebels; must we fetch you water out of this rock?</a:t>
            </a:r>
          </a:p>
          <a:p>
            <a:endParaRPr lang="en-US" altLang="zh-CN" sz="3600" b="1" dirty="0">
              <a:solidFill>
                <a:srgbClr val="0070C0"/>
              </a:solidFill>
              <a:latin typeface="Times New Roman" panose="02020603050405020304" pitchFamily="18" charset="0"/>
              <a:ea typeface="SimSun" panose="02010600030101010101" pitchFamily="2" charset="-122"/>
            </a:endParaRPr>
          </a:p>
          <a:p>
            <a:r>
              <a:rPr lang="zh-CN" altLang="en-US" sz="3600" b="1" dirty="0">
                <a:solidFill>
                  <a:srgbClr val="0070C0"/>
                </a:solidFill>
                <a:latin typeface="Times New Roman" panose="02020603050405020304" pitchFamily="18" charset="0"/>
                <a:ea typeface="SimSun" panose="02010600030101010101" pitchFamily="2" charset="-122"/>
              </a:rPr>
              <a:t>摩西举手，用杖击打磐石两下，就有许多水流出来，会众和他们的牲畜都喝了。</a:t>
            </a:r>
          </a:p>
          <a:p>
            <a:r>
              <a:rPr lang="en-US" altLang="zh-CN" sz="3600" b="1" dirty="0">
                <a:solidFill>
                  <a:srgbClr val="0070C0"/>
                </a:solidFill>
                <a:latin typeface="Times New Roman" panose="02020603050405020304" pitchFamily="18" charset="0"/>
                <a:ea typeface="SimSun" panose="02010600030101010101" pitchFamily="2" charset="-122"/>
              </a:rPr>
              <a:t>And Moses lifted up his hand, and with his rod he smote the rock twice: and the water came out abundantly, and the congregation drank, and their beasts also.</a:t>
            </a:r>
          </a:p>
          <a:p>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491989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1581</TotalTime>
  <Words>2343</Words>
  <Application>Microsoft Office PowerPoint</Application>
  <PresentationFormat>Widescreen</PresentationFormat>
  <Paragraphs>65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Lucida Bright</vt:lpstr>
      <vt:lpstr>Times New Roman</vt:lpstr>
      <vt:lpstr>Office Theme</vt:lpstr>
      <vt:lpstr>宴会末尾 之纷争  The Dispute at the End of the Banquet   约翰福音John 7:37-52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225</cp:revision>
  <dcterms:created xsi:type="dcterms:W3CDTF">2024-03-21T22:38:27Z</dcterms:created>
  <dcterms:modified xsi:type="dcterms:W3CDTF">2025-04-28T01:55:25Z</dcterms:modified>
</cp:coreProperties>
</file>