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317" r:id="rId4"/>
    <p:sldId id="297" r:id="rId5"/>
    <p:sldId id="310" r:id="rId6"/>
    <p:sldId id="315" r:id="rId7"/>
    <p:sldId id="300" r:id="rId8"/>
    <p:sldId id="294" r:id="rId9"/>
    <p:sldId id="316" r:id="rId10"/>
    <p:sldId id="302" r:id="rId11"/>
    <p:sldId id="305" r:id="rId12"/>
    <p:sldId id="314" r:id="rId13"/>
    <p:sldId id="299" r:id="rId14"/>
    <p:sldId id="303" r:id="rId15"/>
    <p:sldId id="304" r:id="rId16"/>
    <p:sldId id="31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1D94-3D68-887B-532A-FC8A398C7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AF6466-F314-EC18-A65F-63E3289A3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C57BC-EB17-41D7-E8DC-AB91B196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96DBC-1A4D-83CD-1511-6975A58E6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BC378-08E4-5A26-13DF-B3E2D9A2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2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CBE03-5E5F-8C04-3055-64ED74B4D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96432-FCFB-E58C-9010-51BEA1522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288CF-5392-BA1E-6727-3D0D43395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B1344-7449-2FE7-5B0E-79F598A4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3F6CB-CC14-85D9-0628-29EDC2E6C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4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79C014-AA76-93B7-546D-8F41ACCE7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E9215-8304-AC01-D799-250352D82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A3A88-0CAC-5C5D-2FBA-7414E5A4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1FF95-0787-E415-685E-82E396E8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0288D-4C01-1AA0-7141-031BE374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2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A3CAC-ECF6-52B7-4463-473923950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10FD4-2046-CE38-A06A-C57EDC890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63084-9B2B-AFDC-ED8D-0C014F43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3F7DB-8B97-EB4E-1540-EA587170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F9DCD-D48F-0A35-536E-C0EB69A7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08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CF56-FB5C-7A92-A7EC-16A114C1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7A873-85BE-54AF-CC55-6903892F9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B003B-7A99-928B-7202-FCB8766AD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4A2E9-DA53-FBE5-E8B8-1092DCE9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B1D0D-1E0B-8810-DA18-08716BF5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0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3DE03-F12B-BBE0-B0E1-DE1098F12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C66C9-1D7D-FD7A-27B4-F00EB05D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4AD47-3CAD-54C1-840E-576D95475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DC022-0A44-22BF-3243-2A38A92B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362825-9255-09AB-6B01-08A4153CD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CD075-CAE8-BAF8-5659-9295DC09F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7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ADA3-32D1-1A9E-FE00-B565E649C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5F030-0B12-F144-E446-CC02B649C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5FF347-AF62-ACDF-A401-9C45791A4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6DB6C-3833-78D1-D42F-3D8485639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FB47C9-2C47-674B-67ED-0796489AA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F3711C-B80D-5A13-A30F-08CA5D3CD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D6373-2A45-9629-20FC-E0DACC384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C4581A-B752-AC57-5C3E-8775FC412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2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84068-19F0-092A-F2B1-5C0E3C3B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BA93DC-699D-7E25-1EE9-356C947C9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D2F3B-6FC0-9F52-A784-BA3BCD5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8C5DEA-F3A8-5030-81FE-452CF4ADE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3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7630B4-6891-BED4-36C1-50582988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4CA27-14DD-E0EF-70D4-FF4514C8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3F11E-BF53-756A-0819-0E172FA6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3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B406F-9A22-CD23-C8F9-A43C5625A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29BE9-25C7-4076-94BF-89D5C6DE7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0A5E0C-8547-CAAA-C5BB-990D8CA15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48EA0-D83A-9D73-B904-58E2D0FD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AE2A2-01AA-663C-CC20-F8690F136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97216-6C4B-72EE-7254-E00CA9A0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7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6655D-69BB-ED86-9B2A-D68F3ABBB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01EDEB-7E49-B264-404D-F606F0129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28053-812F-140B-3630-5910A6203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50704-8559-B2B0-27E1-D42F1317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B0470-0935-1E4A-F2DF-0A4E9B3E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8272E-BD5D-F12B-EEAF-10C766D15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9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C5BB3-8AB5-869A-7B95-855AE25FF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A83DB-0A9F-3DBB-F337-F1AF946B8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CDC8D-8BF3-37C4-2C40-AF5742004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3781-A38D-4D33-B0A1-29466F3B6F6A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6C9AA-D8AE-122A-FCEB-0802F8095A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05BE4-45DB-AF02-55D3-5175AD54C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3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4057-5632-F01B-B6A1-BB2EC8ECC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71945"/>
            <a:ext cx="9144000" cy="4468091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宴中继续辩论</a:t>
            </a:r>
            <a: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  <a:t>Continue Debating During the Festival</a:t>
            </a: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 </a:t>
            </a: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约翰福音</a:t>
            </a:r>
            <a: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  <a:t>John 7</a:t>
            </a:r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：</a:t>
            </a:r>
            <a: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  <a:t>25-36</a:t>
            </a:r>
            <a:endParaRPr lang="en-US" b="1" dirty="0">
              <a:solidFill>
                <a:srgbClr val="0070C0"/>
              </a:solidFill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206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1" y="0"/>
            <a:ext cx="12143509" cy="6781800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可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Mark 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12:29 -31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耶稣回答说：“第一要紧的就是说：‘以色列啊，你要听！主我们　神是独一的主。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Jesus answered him, The first of all the commandments is, Hear, O Israel; The Lord our God is one Lord: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你要尽心、尽性、尽意、尽力爱主你的　神。’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thou shalt love the Lord thy God with all thy heart, and with all thy soul, and with all thy mind, and with all thy strength: this is the first commandment.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其次就是说：‘要爱人如己。’再没有比这两条诫命更大的了。”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the second is like, namely this, Thou shalt love thy </a:t>
            </a:r>
            <a:r>
              <a:rPr lang="en-US" altLang="zh-TW" sz="36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neighbour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as thyself. There is none other commandment greater than these.</a:t>
            </a:r>
          </a:p>
          <a:p>
            <a:pPr marL="0" indent="0">
              <a:buNone/>
            </a:pPr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6505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0"/>
            <a:ext cx="11963400" cy="6712527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箴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Prov. 31:8-9 </a:t>
            </a: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你当为哑巴（或作“不能自辩的”）开口，为一切孤独的伸冤。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Open thy mouth for the dumb in the cause of all such as are appointed to destruction.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你当开口按公义判断，为困苦和穷乏的辨屈。”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Open thy mouth, judge righteously, and plead the cause of the poor and needy.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结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Eze 3:18 </a:t>
            </a: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我何时指着恶人说他必要死，你若不警戒他，也不劝戒他，使他离开恶行，拯救他的性命，这恶人必死在罪孽之中；我却要向你讨他丧命的罪。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When I say unto the wicked, Thou shalt surely die; and thou </a:t>
            </a:r>
            <a:r>
              <a:rPr lang="en-US" altLang="zh-TW" sz="36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givest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him not warning, nor </a:t>
            </a:r>
            <a:r>
              <a:rPr lang="en-US" altLang="zh-TW" sz="36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speakest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to warn the wicked from his wicked way, to save his life; the same wicked man shall die in his iniquity; but his blood will I require at thine hand.</a:t>
            </a:r>
          </a:p>
          <a:p>
            <a:pPr marL="0" indent="0">
              <a:buNone/>
            </a:pPr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719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69273"/>
            <a:ext cx="11963400" cy="6643254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7:30-31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他们就想要捉拿耶稣，只是没有人下手，因为他的时候还没有到。</a:t>
            </a:r>
          </a:p>
          <a:p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they sought to take him: but no man laid hands on him, because his hour was not yet come.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但众人中间有好些信他的，说：“基督来的时候，他所行的神迹岂能比这人所行的更多吗？”</a:t>
            </a:r>
          </a:p>
          <a:p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many of the people believed on him, and said, When Christ cometh, will he do more miracles than these which this man hath done?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042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69273"/>
            <a:ext cx="11963400" cy="6643254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路加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Luke12:51</a:t>
            </a:r>
          </a:p>
          <a:p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你们以为我来，是叫地上太平吗？我告诉你们：不是，乃是叫人纷争。</a:t>
            </a:r>
          </a:p>
          <a:p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Suppose ye that I am come to give peace on earth? I tell you, Nay; but rather division</a:t>
            </a:r>
          </a:p>
          <a:p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太 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Matt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10:34</a:t>
            </a:r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你们不要想，我来是叫地上太平；我来并不是叫地上太平，乃是叫地上动刀兵。</a:t>
            </a:r>
          </a:p>
          <a:p>
            <a:r>
              <a:rPr lang="en-US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Think not that I am come to send peace on earth: I came not to send peace, but a sword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2413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7:32-34 </a:t>
            </a: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法利赛人听见众人为耶稣这样纷纷议论，祭司长和法利赛人就打发差役去捉拿他。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Pharisees heard that the people murmured such things concerning him; and the Pharisees and the chief priests sent officers to take him.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于是耶稣说：“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我还有不多的时候和你们同在，以后就回到差我来的那里去</a:t>
            </a: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。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said Jesus unto them, </a:t>
            </a:r>
            <a:r>
              <a:rPr lang="en-US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Yet a little while am I with you, and then I go unto him that sent me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你们要找我，却找不着；我所在的地方，你们不能到。”</a:t>
            </a:r>
          </a:p>
          <a:p>
            <a:r>
              <a:rPr lang="en-US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shall seek me, and shall not find me: and where I am, thither ye cannot come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0778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69273"/>
            <a:ext cx="11963400" cy="6643254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7:35-36 </a:t>
            </a: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犹太人就彼此对问说：“这人要往哪里去，叫我们找不着呢？难道他要往散住希利尼中的犹太人那里去教训希利尼人吗？</a:t>
            </a:r>
          </a:p>
          <a:p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said the Jews among themselves, Whither will he go, that we shall not find him? will he go unto the dispersed among the Gentiles, and teach the Gentiles?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他说‘</a:t>
            </a:r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你们要找我，却找不着；我所在的地方，你们不能到</a:t>
            </a: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’，这话是什么意思呢？”</a:t>
            </a:r>
          </a:p>
          <a:p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What manner of saying is this that he said, </a:t>
            </a:r>
            <a:r>
              <a:rPr lang="en-US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shall seek me, and shall not find me: and where I am, thither ye cannot come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1706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0"/>
            <a:ext cx="11963400" cy="6712527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 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7:34 –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非信徒 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nonbelievers</a:t>
            </a:r>
          </a:p>
          <a:p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你们要找我，却找不着；我所在的地方，你们不能到。”</a:t>
            </a:r>
          </a:p>
          <a:p>
            <a:r>
              <a:rPr lang="en-US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shall seek me, and shall not find me: and where I am, thither ye cannot come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14:3 –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信徒 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believers</a:t>
            </a:r>
          </a:p>
          <a:p>
            <a:r>
              <a:rPr lang="zh-TW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我若去为你们预备了地方，就必再来接你们到我那里去；我在哪里，叫你们也在那里。</a:t>
            </a:r>
          </a:p>
          <a:p>
            <a:r>
              <a:rPr lang="en-US" altLang="zh-TW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if I go and prepare a place for you, I will come again, and receive you unto myself; that where I am, there ye may be also.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768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0"/>
            <a:ext cx="11963400" cy="6712527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7:25-27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耶路撒冷人中有的说：“这不是他们想要杀的人吗？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said some of them of Jerusalem, Is not this he, whom they seek to kill?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你看他还明明地讲道，他们也不向他说什么，难道官长真知道这是基督吗？</a:t>
            </a:r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But, lo, he </a:t>
            </a:r>
            <a:r>
              <a:rPr lang="en-US" altLang="zh-CN" sz="36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speaketh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boldly, and they say nothing unto him. Do the rulers know indeed that this is the very Christ?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然而我们知道这个人从哪里来；只是基督来的时候，没有人知道他从哪里来。”</a:t>
            </a:r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Howbeit we know this man whence he is: but when Christ cometh, no man </a:t>
            </a:r>
            <a:r>
              <a:rPr lang="en-US" altLang="zh-CN" sz="36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knoweth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whence he is.</a:t>
            </a:r>
          </a:p>
        </p:txBody>
      </p:sp>
    </p:spTree>
    <p:extLst>
      <p:ext uri="{BB962C8B-B14F-4D97-AF65-F5344CB8AC3E}">
        <p14:creationId xmlns:p14="http://schemas.microsoft.com/office/powerpoint/2010/main" val="179362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0"/>
            <a:ext cx="11963400" cy="6712527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可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Mark 14:61-63 (Added)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耶稣却不言语，一句也不回答。大祭司又问他说：“你是那当称颂者的儿子基督不是？”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But he held his peace, and answered nothing. Again the high priest asked him, and said unto him, Art thou the Christ, the Son of the Blessed?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耶稣说：“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我是。你们必看见人子坐在那权能者的右边，驾着天上的云降临。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”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And Jesus said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I am: and ye shall see the Son of man sitting on the right hand of power, and coming in the clouds of heaven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大祭司就撕开衣服，说：“我们何必再用见证人呢？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the high priest rent his clothes, and saith, What need we any further witnesses?</a:t>
            </a:r>
          </a:p>
        </p:txBody>
      </p:sp>
    </p:spTree>
    <p:extLst>
      <p:ext uri="{BB962C8B-B14F-4D97-AF65-F5344CB8AC3E}">
        <p14:creationId xmlns:p14="http://schemas.microsoft.com/office/powerpoint/2010/main" val="135780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1" y="0"/>
            <a:ext cx="12143509" cy="6712527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玛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Mala 3:1</a:t>
            </a: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万军之耶和华说：“我要差遣我的使者在我前面预备道路。你们所寻求的主，必忽然进入他的殿；立约的使者，就是你们所仰慕的，快要来到。”</a:t>
            </a:r>
          </a:p>
          <a:p>
            <a:endParaRPr lang="zh-TW" altLang="en-US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Behold, I will send my messenger, and he shall prepare the way before me: and the LORD, whom ye seek, shall suddenly come to his temple, even the messenger of the covenant, whom ye delight in: behold, he shall come, saith the LORD of hosts.</a:t>
            </a:r>
          </a:p>
        </p:txBody>
      </p:sp>
    </p:spTree>
    <p:extLst>
      <p:ext uri="{BB962C8B-B14F-4D97-AF65-F5344CB8AC3E}">
        <p14:creationId xmlns:p14="http://schemas.microsoft.com/office/powerpoint/2010/main" val="1014865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C7425-D3B4-9E98-CD5B-107AB4839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437" y="55419"/>
            <a:ext cx="11672454" cy="705889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弥迦书</a:t>
            </a: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Micah 5:2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“</a:t>
            </a: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伯利恒、以法他啊，你在犹大诸城中为小，将来必有一位从你那里出来，在以色列中为我作掌权的；他的根源从亘古、从太初就有。”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zh-TW" altLang="en-US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But thou, Bethlehem </a:t>
            </a:r>
            <a:r>
              <a:rPr lang="en-US" altLang="zh-TW" sz="36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Ephratah</a:t>
            </a: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though thou be little among the thousands of Judah, yet out of thee shall he come forth unto me that is to be ruler in Israel; whose goings forth have been from of old, from everlasting.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087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0"/>
            <a:ext cx="11963400" cy="6712527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7:28-29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那时，耶稣在殿里教训人，大声说：“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你们也知道我，也知道我从哪里来；我来并不是由于自己，但那差我来的是真的。你们不认识他，</a:t>
            </a: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cried Jesus in the temple as he taught, saying,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both know me, and ye know whence I am: and I am not come of myself, but he that sent me is true, whom ye know not.</a:t>
            </a:r>
          </a:p>
          <a:p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我却认识他，因为我是从他来的，他也是差了我来。”</a:t>
            </a:r>
          </a:p>
          <a:p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But I know him: for I am from him, and he hath sent me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7919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124691"/>
            <a:ext cx="11963400" cy="6587836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6:41 </a:t>
            </a:r>
          </a:p>
          <a:p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犹太人因为耶稣说“我是从天上降下来的粮”，就私下议论他</a:t>
            </a:r>
          </a:p>
          <a:p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Jews then murmured at him, because he said, I am the bread which came down from heaven.</a:t>
            </a:r>
          </a:p>
        </p:txBody>
      </p:sp>
    </p:spTree>
    <p:extLst>
      <p:ext uri="{BB962C8B-B14F-4D97-AF65-F5344CB8AC3E}">
        <p14:creationId xmlns:p14="http://schemas.microsoft.com/office/powerpoint/2010/main" val="3923458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5CBF1-80DA-CB76-5254-4983652B9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徒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Acts 4:11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他是你们‘匠人所弃的石头，已成了房角的头块石头。’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zh-TW" altLang="en-US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This is the stone which was set at </a:t>
            </a:r>
            <a:r>
              <a:rPr lang="en-US" altLang="zh-TW" sz="36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nought</a:t>
            </a:r>
            <a:r>
              <a:rPr lang="en-US" altLang="zh-TW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of you builders, which is become the head of the corner.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756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0"/>
            <a:ext cx="11963400" cy="6712527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7:28-29</a:t>
            </a:r>
          </a:p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那时，耶稣在殿里教训人，大声说：“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你们也知道我，也知道我从哪里来；我来并不是由于自己，但那差我来的是真的。你们不认识他，</a:t>
            </a: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Then cried Jesus in the temple as he taught, saying,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Ye both know me, and ye know whence I am: and I am not come of myself, but he that sent me is true, whom ye know not.</a:t>
            </a:r>
          </a:p>
          <a:p>
            <a:endParaRPr lang="en-US" altLang="zh-CN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我却认识他，因为我是从他来的，他也是差了我来。”</a:t>
            </a:r>
          </a:p>
          <a:p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But I know him: for I am from him, and he hath sent me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198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2090</Words>
  <Application>Microsoft Office PowerPoint</Application>
  <PresentationFormat>Widescreen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Lucida Bright</vt:lpstr>
      <vt:lpstr>Times New Roman</vt:lpstr>
      <vt:lpstr>Office Theme</vt:lpstr>
      <vt:lpstr>宴中继续辩论Continue Debating During the Festival   约翰福音John 7：25-36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耶稣公正的审判  Jesus’ Just Judgement 约翰 John 5:30-47</dc:title>
  <dc:creator>wang jonathan</dc:creator>
  <cp:lastModifiedBy>wang jonathan</cp:lastModifiedBy>
  <cp:revision>207</cp:revision>
  <dcterms:created xsi:type="dcterms:W3CDTF">2024-03-21T22:38:27Z</dcterms:created>
  <dcterms:modified xsi:type="dcterms:W3CDTF">2025-03-30T01:26:37Z</dcterms:modified>
</cp:coreProperties>
</file>