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84" r:id="rId3"/>
    <p:sldId id="297" r:id="rId4"/>
    <p:sldId id="299" r:id="rId5"/>
    <p:sldId id="310" r:id="rId6"/>
    <p:sldId id="300" r:id="rId7"/>
    <p:sldId id="283" r:id="rId8"/>
    <p:sldId id="294" r:id="rId9"/>
    <p:sldId id="302" r:id="rId10"/>
    <p:sldId id="305" r:id="rId11"/>
    <p:sldId id="303" r:id="rId12"/>
    <p:sldId id="304" r:id="rId13"/>
    <p:sldId id="311" r:id="rId14"/>
    <p:sldId id="312" r:id="rId15"/>
    <p:sldId id="313" r:id="rId1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0" autoAdjust="0"/>
    <p:restoredTop sz="94660"/>
  </p:normalViewPr>
  <p:slideViewPr>
    <p:cSldViewPr snapToGrid="0">
      <p:cViewPr varScale="1">
        <p:scale>
          <a:sx n="89" d="100"/>
          <a:sy n="89" d="100"/>
        </p:scale>
        <p:origin x="248" y="6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8B1D94-3D68-887B-532A-FC8A398C7AB1}"/>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44AF6466-F314-EC18-A65F-63E3289A3FF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A1BC57BC-EB17-41D7-E8DC-AB91B1968A48}"/>
              </a:ext>
            </a:extLst>
          </p:cNvPr>
          <p:cNvSpPr>
            <a:spLocks noGrp="1"/>
          </p:cNvSpPr>
          <p:nvPr>
            <p:ph type="dt" sz="half" idx="10"/>
          </p:nvPr>
        </p:nvSpPr>
        <p:spPr/>
        <p:txBody>
          <a:bodyPr/>
          <a:lstStyle/>
          <a:p>
            <a:fld id="{E52D3781-A38D-4D33-B0A1-29466F3B6F6A}" type="datetimeFigureOut">
              <a:rPr lang="en-US" smtClean="0"/>
              <a:t>1/6/2025</a:t>
            </a:fld>
            <a:endParaRPr lang="en-US"/>
          </a:p>
        </p:txBody>
      </p:sp>
      <p:sp>
        <p:nvSpPr>
          <p:cNvPr id="5" name="Footer Placeholder 4">
            <a:extLst>
              <a:ext uri="{FF2B5EF4-FFF2-40B4-BE49-F238E27FC236}">
                <a16:creationId xmlns:a16="http://schemas.microsoft.com/office/drawing/2014/main" id="{ABF96DBC-1A4D-83CD-1511-6975A58E611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92BC378-08E4-5A26-13DF-B3E2D9A2897E}"/>
              </a:ext>
            </a:extLst>
          </p:cNvPr>
          <p:cNvSpPr>
            <a:spLocks noGrp="1"/>
          </p:cNvSpPr>
          <p:nvPr>
            <p:ph type="sldNum" sz="quarter" idx="12"/>
          </p:nvPr>
        </p:nvSpPr>
        <p:spPr/>
        <p:txBody>
          <a:bodyPr/>
          <a:lstStyle/>
          <a:p>
            <a:fld id="{BABB402C-8A13-45E7-8976-45E4B40A37D5}" type="slidenum">
              <a:rPr lang="en-US" smtClean="0"/>
              <a:t>‹#›</a:t>
            </a:fld>
            <a:endParaRPr lang="en-US"/>
          </a:p>
        </p:txBody>
      </p:sp>
    </p:spTree>
    <p:extLst>
      <p:ext uri="{BB962C8B-B14F-4D97-AF65-F5344CB8AC3E}">
        <p14:creationId xmlns:p14="http://schemas.microsoft.com/office/powerpoint/2010/main" val="112092571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1CBE03-5E5F-8C04-3055-64ED74B4D44C}"/>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B1A96432-FCFB-E58C-9010-51BEA1522261}"/>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7C288CF-5392-BA1E-6727-3D0D433959FB}"/>
              </a:ext>
            </a:extLst>
          </p:cNvPr>
          <p:cNvSpPr>
            <a:spLocks noGrp="1"/>
          </p:cNvSpPr>
          <p:nvPr>
            <p:ph type="dt" sz="half" idx="10"/>
          </p:nvPr>
        </p:nvSpPr>
        <p:spPr/>
        <p:txBody>
          <a:bodyPr/>
          <a:lstStyle/>
          <a:p>
            <a:fld id="{E52D3781-A38D-4D33-B0A1-29466F3B6F6A}" type="datetimeFigureOut">
              <a:rPr lang="en-US" smtClean="0"/>
              <a:t>1/6/2025</a:t>
            </a:fld>
            <a:endParaRPr lang="en-US"/>
          </a:p>
        </p:txBody>
      </p:sp>
      <p:sp>
        <p:nvSpPr>
          <p:cNvPr id="5" name="Footer Placeholder 4">
            <a:extLst>
              <a:ext uri="{FF2B5EF4-FFF2-40B4-BE49-F238E27FC236}">
                <a16:creationId xmlns:a16="http://schemas.microsoft.com/office/drawing/2014/main" id="{610B1344-7449-2FE7-5B0E-79F598A4F82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453F6CB-CC14-85D9-0628-29EDC2E6C93F}"/>
              </a:ext>
            </a:extLst>
          </p:cNvPr>
          <p:cNvSpPr>
            <a:spLocks noGrp="1"/>
          </p:cNvSpPr>
          <p:nvPr>
            <p:ph type="sldNum" sz="quarter" idx="12"/>
          </p:nvPr>
        </p:nvSpPr>
        <p:spPr/>
        <p:txBody>
          <a:bodyPr/>
          <a:lstStyle/>
          <a:p>
            <a:fld id="{BABB402C-8A13-45E7-8976-45E4B40A37D5}" type="slidenum">
              <a:rPr lang="en-US" smtClean="0"/>
              <a:t>‹#›</a:t>
            </a:fld>
            <a:endParaRPr lang="en-US"/>
          </a:p>
        </p:txBody>
      </p:sp>
    </p:spTree>
    <p:extLst>
      <p:ext uri="{BB962C8B-B14F-4D97-AF65-F5344CB8AC3E}">
        <p14:creationId xmlns:p14="http://schemas.microsoft.com/office/powerpoint/2010/main" val="32289495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F979C014-AA76-93B7-546D-8F41ACCE7B54}"/>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177E9215-8304-AC01-D799-250352D821A8}"/>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2BA3A88-0CAC-5C5D-2FBA-7414E5A4E65E}"/>
              </a:ext>
            </a:extLst>
          </p:cNvPr>
          <p:cNvSpPr>
            <a:spLocks noGrp="1"/>
          </p:cNvSpPr>
          <p:nvPr>
            <p:ph type="dt" sz="half" idx="10"/>
          </p:nvPr>
        </p:nvSpPr>
        <p:spPr/>
        <p:txBody>
          <a:bodyPr/>
          <a:lstStyle/>
          <a:p>
            <a:fld id="{E52D3781-A38D-4D33-B0A1-29466F3B6F6A}" type="datetimeFigureOut">
              <a:rPr lang="en-US" smtClean="0"/>
              <a:t>1/6/2025</a:t>
            </a:fld>
            <a:endParaRPr lang="en-US"/>
          </a:p>
        </p:txBody>
      </p:sp>
      <p:sp>
        <p:nvSpPr>
          <p:cNvPr id="5" name="Footer Placeholder 4">
            <a:extLst>
              <a:ext uri="{FF2B5EF4-FFF2-40B4-BE49-F238E27FC236}">
                <a16:creationId xmlns:a16="http://schemas.microsoft.com/office/drawing/2014/main" id="{5731FF95-0787-E415-685E-82E396E851C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500288D-4C01-1AA0-7141-031BE3743C49}"/>
              </a:ext>
            </a:extLst>
          </p:cNvPr>
          <p:cNvSpPr>
            <a:spLocks noGrp="1"/>
          </p:cNvSpPr>
          <p:nvPr>
            <p:ph type="sldNum" sz="quarter" idx="12"/>
          </p:nvPr>
        </p:nvSpPr>
        <p:spPr/>
        <p:txBody>
          <a:bodyPr/>
          <a:lstStyle/>
          <a:p>
            <a:fld id="{BABB402C-8A13-45E7-8976-45E4B40A37D5}" type="slidenum">
              <a:rPr lang="en-US" smtClean="0"/>
              <a:t>‹#›</a:t>
            </a:fld>
            <a:endParaRPr lang="en-US"/>
          </a:p>
        </p:txBody>
      </p:sp>
    </p:spTree>
    <p:extLst>
      <p:ext uri="{BB962C8B-B14F-4D97-AF65-F5344CB8AC3E}">
        <p14:creationId xmlns:p14="http://schemas.microsoft.com/office/powerpoint/2010/main" val="9337212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2A3CAC-ECF6-52B7-4463-47392395080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E510FD4-2046-CE38-A06A-C57EDC890425}"/>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9763084-9B2B-AFDC-ED8D-0C014F43CCCA}"/>
              </a:ext>
            </a:extLst>
          </p:cNvPr>
          <p:cNvSpPr>
            <a:spLocks noGrp="1"/>
          </p:cNvSpPr>
          <p:nvPr>
            <p:ph type="dt" sz="half" idx="10"/>
          </p:nvPr>
        </p:nvSpPr>
        <p:spPr/>
        <p:txBody>
          <a:bodyPr/>
          <a:lstStyle/>
          <a:p>
            <a:fld id="{E52D3781-A38D-4D33-B0A1-29466F3B6F6A}" type="datetimeFigureOut">
              <a:rPr lang="en-US" smtClean="0"/>
              <a:t>1/6/2025</a:t>
            </a:fld>
            <a:endParaRPr lang="en-US"/>
          </a:p>
        </p:txBody>
      </p:sp>
      <p:sp>
        <p:nvSpPr>
          <p:cNvPr id="5" name="Footer Placeholder 4">
            <a:extLst>
              <a:ext uri="{FF2B5EF4-FFF2-40B4-BE49-F238E27FC236}">
                <a16:creationId xmlns:a16="http://schemas.microsoft.com/office/drawing/2014/main" id="{CBB3F7DB-8B97-EB4E-1540-EA587170926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03F9DCD-D48F-0A35-536E-C0EB69A78A27}"/>
              </a:ext>
            </a:extLst>
          </p:cNvPr>
          <p:cNvSpPr>
            <a:spLocks noGrp="1"/>
          </p:cNvSpPr>
          <p:nvPr>
            <p:ph type="sldNum" sz="quarter" idx="12"/>
          </p:nvPr>
        </p:nvSpPr>
        <p:spPr/>
        <p:txBody>
          <a:bodyPr/>
          <a:lstStyle/>
          <a:p>
            <a:fld id="{BABB402C-8A13-45E7-8976-45E4B40A37D5}" type="slidenum">
              <a:rPr lang="en-US" smtClean="0"/>
              <a:t>‹#›</a:t>
            </a:fld>
            <a:endParaRPr lang="en-US"/>
          </a:p>
        </p:txBody>
      </p:sp>
    </p:spTree>
    <p:extLst>
      <p:ext uri="{BB962C8B-B14F-4D97-AF65-F5344CB8AC3E}">
        <p14:creationId xmlns:p14="http://schemas.microsoft.com/office/powerpoint/2010/main" val="31871081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BECF56-FB5C-7A92-A7EC-16A114C1A144}"/>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8897A873-85BE-54AF-CC55-6903892F9FA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02CB003B-7A99-928B-7202-FCB8766ADC99}"/>
              </a:ext>
            </a:extLst>
          </p:cNvPr>
          <p:cNvSpPr>
            <a:spLocks noGrp="1"/>
          </p:cNvSpPr>
          <p:nvPr>
            <p:ph type="dt" sz="half" idx="10"/>
          </p:nvPr>
        </p:nvSpPr>
        <p:spPr/>
        <p:txBody>
          <a:bodyPr/>
          <a:lstStyle/>
          <a:p>
            <a:fld id="{E52D3781-A38D-4D33-B0A1-29466F3B6F6A}" type="datetimeFigureOut">
              <a:rPr lang="en-US" smtClean="0"/>
              <a:t>1/6/2025</a:t>
            </a:fld>
            <a:endParaRPr lang="en-US"/>
          </a:p>
        </p:txBody>
      </p:sp>
      <p:sp>
        <p:nvSpPr>
          <p:cNvPr id="5" name="Footer Placeholder 4">
            <a:extLst>
              <a:ext uri="{FF2B5EF4-FFF2-40B4-BE49-F238E27FC236}">
                <a16:creationId xmlns:a16="http://schemas.microsoft.com/office/drawing/2014/main" id="{B1B4A2E9-DA53-FBE5-E8B8-1092DCE9152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C6B1D0D-1E0B-8810-DA18-08716BF51CB6}"/>
              </a:ext>
            </a:extLst>
          </p:cNvPr>
          <p:cNvSpPr>
            <a:spLocks noGrp="1"/>
          </p:cNvSpPr>
          <p:nvPr>
            <p:ph type="sldNum" sz="quarter" idx="12"/>
          </p:nvPr>
        </p:nvSpPr>
        <p:spPr/>
        <p:txBody>
          <a:bodyPr/>
          <a:lstStyle/>
          <a:p>
            <a:fld id="{BABB402C-8A13-45E7-8976-45E4B40A37D5}" type="slidenum">
              <a:rPr lang="en-US" smtClean="0"/>
              <a:t>‹#›</a:t>
            </a:fld>
            <a:endParaRPr lang="en-US"/>
          </a:p>
        </p:txBody>
      </p:sp>
    </p:spTree>
    <p:extLst>
      <p:ext uri="{BB962C8B-B14F-4D97-AF65-F5344CB8AC3E}">
        <p14:creationId xmlns:p14="http://schemas.microsoft.com/office/powerpoint/2010/main" val="291870726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83DE03-F12B-BBE0-B0E1-DE1098F12DFB}"/>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BCC66C9-1D7D-FD7A-27B4-F00EB05DB874}"/>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11B4AD47-3CAD-54C1-840E-576D95475986}"/>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11DDC022-0A44-22BF-3243-2A38A92BFD24}"/>
              </a:ext>
            </a:extLst>
          </p:cNvPr>
          <p:cNvSpPr>
            <a:spLocks noGrp="1"/>
          </p:cNvSpPr>
          <p:nvPr>
            <p:ph type="dt" sz="half" idx="10"/>
          </p:nvPr>
        </p:nvSpPr>
        <p:spPr/>
        <p:txBody>
          <a:bodyPr/>
          <a:lstStyle/>
          <a:p>
            <a:fld id="{E52D3781-A38D-4D33-B0A1-29466F3B6F6A}" type="datetimeFigureOut">
              <a:rPr lang="en-US" smtClean="0"/>
              <a:t>1/6/2025</a:t>
            </a:fld>
            <a:endParaRPr lang="en-US"/>
          </a:p>
        </p:txBody>
      </p:sp>
      <p:sp>
        <p:nvSpPr>
          <p:cNvPr id="6" name="Footer Placeholder 5">
            <a:extLst>
              <a:ext uri="{FF2B5EF4-FFF2-40B4-BE49-F238E27FC236}">
                <a16:creationId xmlns:a16="http://schemas.microsoft.com/office/drawing/2014/main" id="{81362825-9255-09AB-6B01-08A4153CD85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F9CD075-CAE8-BAF8-5659-9295DC09F31C}"/>
              </a:ext>
            </a:extLst>
          </p:cNvPr>
          <p:cNvSpPr>
            <a:spLocks noGrp="1"/>
          </p:cNvSpPr>
          <p:nvPr>
            <p:ph type="sldNum" sz="quarter" idx="12"/>
          </p:nvPr>
        </p:nvSpPr>
        <p:spPr/>
        <p:txBody>
          <a:bodyPr/>
          <a:lstStyle/>
          <a:p>
            <a:fld id="{BABB402C-8A13-45E7-8976-45E4B40A37D5}" type="slidenum">
              <a:rPr lang="en-US" smtClean="0"/>
              <a:t>‹#›</a:t>
            </a:fld>
            <a:endParaRPr lang="en-US"/>
          </a:p>
        </p:txBody>
      </p:sp>
    </p:spTree>
    <p:extLst>
      <p:ext uri="{BB962C8B-B14F-4D97-AF65-F5344CB8AC3E}">
        <p14:creationId xmlns:p14="http://schemas.microsoft.com/office/powerpoint/2010/main" val="27842769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2EADA3-32D1-1A9E-FE00-B565E649CB4E}"/>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D9A5F030-0B12-F144-E446-CC02B649C5D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725FF347-AF62-ACDF-A401-9C45791A455C}"/>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EBC6DB6C-3833-78D1-D42F-3D8485639EA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D4FB47C9-2C47-674B-67ED-0796489AAEC5}"/>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E1F3711C-B80D-5A13-A30F-08CA5D3CD0CC}"/>
              </a:ext>
            </a:extLst>
          </p:cNvPr>
          <p:cNvSpPr>
            <a:spLocks noGrp="1"/>
          </p:cNvSpPr>
          <p:nvPr>
            <p:ph type="dt" sz="half" idx="10"/>
          </p:nvPr>
        </p:nvSpPr>
        <p:spPr/>
        <p:txBody>
          <a:bodyPr/>
          <a:lstStyle/>
          <a:p>
            <a:fld id="{E52D3781-A38D-4D33-B0A1-29466F3B6F6A}" type="datetimeFigureOut">
              <a:rPr lang="en-US" smtClean="0"/>
              <a:t>1/6/2025</a:t>
            </a:fld>
            <a:endParaRPr lang="en-US"/>
          </a:p>
        </p:txBody>
      </p:sp>
      <p:sp>
        <p:nvSpPr>
          <p:cNvPr id="8" name="Footer Placeholder 7">
            <a:extLst>
              <a:ext uri="{FF2B5EF4-FFF2-40B4-BE49-F238E27FC236}">
                <a16:creationId xmlns:a16="http://schemas.microsoft.com/office/drawing/2014/main" id="{2A4D6373-2A45-9629-20FC-E0DACC384FAD}"/>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49C4581A-B752-AC57-5C3E-8775FC412DA1}"/>
              </a:ext>
            </a:extLst>
          </p:cNvPr>
          <p:cNvSpPr>
            <a:spLocks noGrp="1"/>
          </p:cNvSpPr>
          <p:nvPr>
            <p:ph type="sldNum" sz="quarter" idx="12"/>
          </p:nvPr>
        </p:nvSpPr>
        <p:spPr/>
        <p:txBody>
          <a:bodyPr/>
          <a:lstStyle/>
          <a:p>
            <a:fld id="{BABB402C-8A13-45E7-8976-45E4B40A37D5}" type="slidenum">
              <a:rPr lang="en-US" smtClean="0"/>
              <a:t>‹#›</a:t>
            </a:fld>
            <a:endParaRPr lang="en-US"/>
          </a:p>
        </p:txBody>
      </p:sp>
    </p:spTree>
    <p:extLst>
      <p:ext uri="{BB962C8B-B14F-4D97-AF65-F5344CB8AC3E}">
        <p14:creationId xmlns:p14="http://schemas.microsoft.com/office/powerpoint/2010/main" val="63142480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884068-19F0-092A-F2B1-5C0E3C3BAEE3}"/>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F4BA93DC-699D-7E25-1EE9-356C947C9E8F}"/>
              </a:ext>
            </a:extLst>
          </p:cNvPr>
          <p:cNvSpPr>
            <a:spLocks noGrp="1"/>
          </p:cNvSpPr>
          <p:nvPr>
            <p:ph type="dt" sz="half" idx="10"/>
          </p:nvPr>
        </p:nvSpPr>
        <p:spPr/>
        <p:txBody>
          <a:bodyPr/>
          <a:lstStyle/>
          <a:p>
            <a:fld id="{E52D3781-A38D-4D33-B0A1-29466F3B6F6A}" type="datetimeFigureOut">
              <a:rPr lang="en-US" smtClean="0"/>
              <a:t>1/6/2025</a:t>
            </a:fld>
            <a:endParaRPr lang="en-US"/>
          </a:p>
        </p:txBody>
      </p:sp>
      <p:sp>
        <p:nvSpPr>
          <p:cNvPr id="4" name="Footer Placeholder 3">
            <a:extLst>
              <a:ext uri="{FF2B5EF4-FFF2-40B4-BE49-F238E27FC236}">
                <a16:creationId xmlns:a16="http://schemas.microsoft.com/office/drawing/2014/main" id="{053D2F3B-6FC0-9F52-A784-BA3BCD5AFC23}"/>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518C5DEA-F3A8-5030-81FE-452CF4ADEF56}"/>
              </a:ext>
            </a:extLst>
          </p:cNvPr>
          <p:cNvSpPr>
            <a:spLocks noGrp="1"/>
          </p:cNvSpPr>
          <p:nvPr>
            <p:ph type="sldNum" sz="quarter" idx="12"/>
          </p:nvPr>
        </p:nvSpPr>
        <p:spPr/>
        <p:txBody>
          <a:bodyPr/>
          <a:lstStyle/>
          <a:p>
            <a:fld id="{BABB402C-8A13-45E7-8976-45E4B40A37D5}" type="slidenum">
              <a:rPr lang="en-US" smtClean="0"/>
              <a:t>‹#›</a:t>
            </a:fld>
            <a:endParaRPr lang="en-US"/>
          </a:p>
        </p:txBody>
      </p:sp>
    </p:spTree>
    <p:extLst>
      <p:ext uri="{BB962C8B-B14F-4D97-AF65-F5344CB8AC3E}">
        <p14:creationId xmlns:p14="http://schemas.microsoft.com/office/powerpoint/2010/main" val="37901324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AD7630B4-6891-BED4-36C1-50582988272E}"/>
              </a:ext>
            </a:extLst>
          </p:cNvPr>
          <p:cNvSpPr>
            <a:spLocks noGrp="1"/>
          </p:cNvSpPr>
          <p:nvPr>
            <p:ph type="dt" sz="half" idx="10"/>
          </p:nvPr>
        </p:nvSpPr>
        <p:spPr/>
        <p:txBody>
          <a:bodyPr/>
          <a:lstStyle/>
          <a:p>
            <a:fld id="{E52D3781-A38D-4D33-B0A1-29466F3B6F6A}" type="datetimeFigureOut">
              <a:rPr lang="en-US" smtClean="0"/>
              <a:t>1/6/2025</a:t>
            </a:fld>
            <a:endParaRPr lang="en-US"/>
          </a:p>
        </p:txBody>
      </p:sp>
      <p:sp>
        <p:nvSpPr>
          <p:cNvPr id="3" name="Footer Placeholder 2">
            <a:extLst>
              <a:ext uri="{FF2B5EF4-FFF2-40B4-BE49-F238E27FC236}">
                <a16:creationId xmlns:a16="http://schemas.microsoft.com/office/drawing/2014/main" id="{7394CA27-14DD-E0EF-70D4-FF4514C8686F}"/>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2553F11E-BF53-756A-0819-0E172FA67CD4}"/>
              </a:ext>
            </a:extLst>
          </p:cNvPr>
          <p:cNvSpPr>
            <a:spLocks noGrp="1"/>
          </p:cNvSpPr>
          <p:nvPr>
            <p:ph type="sldNum" sz="quarter" idx="12"/>
          </p:nvPr>
        </p:nvSpPr>
        <p:spPr/>
        <p:txBody>
          <a:bodyPr/>
          <a:lstStyle/>
          <a:p>
            <a:fld id="{BABB402C-8A13-45E7-8976-45E4B40A37D5}" type="slidenum">
              <a:rPr lang="en-US" smtClean="0"/>
              <a:t>‹#›</a:t>
            </a:fld>
            <a:endParaRPr lang="en-US"/>
          </a:p>
        </p:txBody>
      </p:sp>
    </p:spTree>
    <p:extLst>
      <p:ext uri="{BB962C8B-B14F-4D97-AF65-F5344CB8AC3E}">
        <p14:creationId xmlns:p14="http://schemas.microsoft.com/office/powerpoint/2010/main" val="285793851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FB406F-9A22-CD23-C8F9-A43C5625A54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EA029BE9-25C7-4076-94BF-89D5C6DE765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900A5E0C-8547-CAAA-C5BB-990D8CA1534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1948EA0-D83A-9D73-B904-58E2D0FDDCDB}"/>
              </a:ext>
            </a:extLst>
          </p:cNvPr>
          <p:cNvSpPr>
            <a:spLocks noGrp="1"/>
          </p:cNvSpPr>
          <p:nvPr>
            <p:ph type="dt" sz="half" idx="10"/>
          </p:nvPr>
        </p:nvSpPr>
        <p:spPr/>
        <p:txBody>
          <a:bodyPr/>
          <a:lstStyle/>
          <a:p>
            <a:fld id="{E52D3781-A38D-4D33-B0A1-29466F3B6F6A}" type="datetimeFigureOut">
              <a:rPr lang="en-US" smtClean="0"/>
              <a:t>1/6/2025</a:t>
            </a:fld>
            <a:endParaRPr lang="en-US"/>
          </a:p>
        </p:txBody>
      </p:sp>
      <p:sp>
        <p:nvSpPr>
          <p:cNvPr id="6" name="Footer Placeholder 5">
            <a:extLst>
              <a:ext uri="{FF2B5EF4-FFF2-40B4-BE49-F238E27FC236}">
                <a16:creationId xmlns:a16="http://schemas.microsoft.com/office/drawing/2014/main" id="{D05AE2A2-01AA-663C-CC20-F8690F136FC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EA97216-6C4B-72EE-7254-E00CA9A0BB5E}"/>
              </a:ext>
            </a:extLst>
          </p:cNvPr>
          <p:cNvSpPr>
            <a:spLocks noGrp="1"/>
          </p:cNvSpPr>
          <p:nvPr>
            <p:ph type="sldNum" sz="quarter" idx="12"/>
          </p:nvPr>
        </p:nvSpPr>
        <p:spPr/>
        <p:txBody>
          <a:bodyPr/>
          <a:lstStyle/>
          <a:p>
            <a:fld id="{BABB402C-8A13-45E7-8976-45E4B40A37D5}" type="slidenum">
              <a:rPr lang="en-US" smtClean="0"/>
              <a:t>‹#›</a:t>
            </a:fld>
            <a:endParaRPr lang="en-US"/>
          </a:p>
        </p:txBody>
      </p:sp>
    </p:spTree>
    <p:extLst>
      <p:ext uri="{BB962C8B-B14F-4D97-AF65-F5344CB8AC3E}">
        <p14:creationId xmlns:p14="http://schemas.microsoft.com/office/powerpoint/2010/main" val="23195733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46655D-69BB-ED86-9B2A-D68F3ABBBF8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5501EDEB-7E49-B264-404D-F606F0129C3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5C328053-812F-140B-3630-5910A62039C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5750704-8559-B2B0-27E1-D42F13173BE3}"/>
              </a:ext>
            </a:extLst>
          </p:cNvPr>
          <p:cNvSpPr>
            <a:spLocks noGrp="1"/>
          </p:cNvSpPr>
          <p:nvPr>
            <p:ph type="dt" sz="half" idx="10"/>
          </p:nvPr>
        </p:nvSpPr>
        <p:spPr/>
        <p:txBody>
          <a:bodyPr/>
          <a:lstStyle/>
          <a:p>
            <a:fld id="{E52D3781-A38D-4D33-B0A1-29466F3B6F6A}" type="datetimeFigureOut">
              <a:rPr lang="en-US" smtClean="0"/>
              <a:t>1/6/2025</a:t>
            </a:fld>
            <a:endParaRPr lang="en-US"/>
          </a:p>
        </p:txBody>
      </p:sp>
      <p:sp>
        <p:nvSpPr>
          <p:cNvPr id="6" name="Footer Placeholder 5">
            <a:extLst>
              <a:ext uri="{FF2B5EF4-FFF2-40B4-BE49-F238E27FC236}">
                <a16:creationId xmlns:a16="http://schemas.microsoft.com/office/drawing/2014/main" id="{994B0470-0935-1E4A-F2DF-0A4E9B3E081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E38272E-BD5D-F12B-EEAF-10C766D15A60}"/>
              </a:ext>
            </a:extLst>
          </p:cNvPr>
          <p:cNvSpPr>
            <a:spLocks noGrp="1"/>
          </p:cNvSpPr>
          <p:nvPr>
            <p:ph type="sldNum" sz="quarter" idx="12"/>
          </p:nvPr>
        </p:nvSpPr>
        <p:spPr/>
        <p:txBody>
          <a:bodyPr/>
          <a:lstStyle/>
          <a:p>
            <a:fld id="{BABB402C-8A13-45E7-8976-45E4B40A37D5}" type="slidenum">
              <a:rPr lang="en-US" smtClean="0"/>
              <a:t>‹#›</a:t>
            </a:fld>
            <a:endParaRPr lang="en-US"/>
          </a:p>
        </p:txBody>
      </p:sp>
    </p:spTree>
    <p:extLst>
      <p:ext uri="{BB962C8B-B14F-4D97-AF65-F5344CB8AC3E}">
        <p14:creationId xmlns:p14="http://schemas.microsoft.com/office/powerpoint/2010/main" val="186609665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A2CC5BB3-8AB5-869A-7B95-855AE25FF3D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D0EA83DB-0A9F-3DBB-F337-F1AF946B850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1CCDC8D-8BF3-37C4-2C40-AF5742004BA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52D3781-A38D-4D33-B0A1-29466F3B6F6A}" type="datetimeFigureOut">
              <a:rPr lang="en-US" smtClean="0"/>
              <a:t>1/6/2025</a:t>
            </a:fld>
            <a:endParaRPr lang="en-US"/>
          </a:p>
        </p:txBody>
      </p:sp>
      <p:sp>
        <p:nvSpPr>
          <p:cNvPr id="5" name="Footer Placeholder 4">
            <a:extLst>
              <a:ext uri="{FF2B5EF4-FFF2-40B4-BE49-F238E27FC236}">
                <a16:creationId xmlns:a16="http://schemas.microsoft.com/office/drawing/2014/main" id="{BC46C9AA-D8AE-122A-FCEB-0802F8095AA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29A05BE4-45DB-AF02-55D3-5175AD54C9E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ABB402C-8A13-45E7-8976-45E4B40A37D5}" type="slidenum">
              <a:rPr lang="en-US" smtClean="0"/>
              <a:t>‹#›</a:t>
            </a:fld>
            <a:endParaRPr lang="en-US"/>
          </a:p>
        </p:txBody>
      </p:sp>
    </p:spTree>
    <p:extLst>
      <p:ext uri="{BB962C8B-B14F-4D97-AF65-F5344CB8AC3E}">
        <p14:creationId xmlns:p14="http://schemas.microsoft.com/office/powerpoint/2010/main" val="312323173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014057-5632-F01B-B6A1-BB2EC8ECC5B5}"/>
              </a:ext>
            </a:extLst>
          </p:cNvPr>
          <p:cNvSpPr>
            <a:spLocks noGrp="1"/>
          </p:cNvSpPr>
          <p:nvPr>
            <p:ph type="ctrTitle"/>
          </p:nvPr>
        </p:nvSpPr>
        <p:spPr>
          <a:xfrm>
            <a:off x="1524000" y="1690256"/>
            <a:ext cx="9144000" cy="3685308"/>
          </a:xfrm>
        </p:spPr>
        <p:txBody>
          <a:bodyPr>
            <a:normAutofit fontScale="90000"/>
          </a:bodyPr>
          <a:lstStyle/>
          <a:p>
            <a:r>
              <a:rPr lang="zh-CN" altLang="en-US" b="1" dirty="0">
                <a:solidFill>
                  <a:srgbClr val="0070C0"/>
                </a:solidFill>
                <a:latin typeface="Lucida Bright" panose="02040602050505020304" pitchFamily="18" charset="0"/>
              </a:rPr>
              <a:t>住棚节宴前 之不信 </a:t>
            </a:r>
            <a:r>
              <a:rPr lang="en-US" altLang="zh-CN" b="1" dirty="0">
                <a:solidFill>
                  <a:srgbClr val="0070C0"/>
                </a:solidFill>
                <a:latin typeface="Lucida Bright" panose="02040602050505020304" pitchFamily="18" charset="0"/>
              </a:rPr>
              <a:t>– </a:t>
            </a:r>
            <a:r>
              <a:rPr lang="en-US" altLang="zh-CN" b="1" dirty="0" err="1">
                <a:solidFill>
                  <a:srgbClr val="0070C0"/>
                </a:solidFill>
                <a:latin typeface="Lucida Bright" panose="02040602050505020304" pitchFamily="18" charset="0"/>
              </a:rPr>
              <a:t>Disblief</a:t>
            </a:r>
            <a:r>
              <a:rPr lang="en-US" altLang="zh-CN" b="1" dirty="0">
                <a:solidFill>
                  <a:srgbClr val="0070C0"/>
                </a:solidFill>
                <a:latin typeface="Lucida Bright" panose="02040602050505020304" pitchFamily="18" charset="0"/>
              </a:rPr>
              <a:t> Before the Feast of Booths</a:t>
            </a:r>
            <a:br>
              <a:rPr lang="en-US" altLang="zh-CN" b="1" dirty="0">
                <a:solidFill>
                  <a:srgbClr val="0070C0"/>
                </a:solidFill>
                <a:latin typeface="Lucida Bright" panose="02040602050505020304" pitchFamily="18" charset="0"/>
              </a:rPr>
            </a:br>
            <a:br>
              <a:rPr lang="en-US" altLang="zh-CN" b="1" dirty="0">
                <a:solidFill>
                  <a:srgbClr val="0070C0"/>
                </a:solidFill>
                <a:latin typeface="Lucida Bright" panose="02040602050505020304" pitchFamily="18" charset="0"/>
              </a:rPr>
            </a:br>
            <a:r>
              <a:rPr lang="zh-TW" altLang="en-US" b="1" dirty="0">
                <a:solidFill>
                  <a:srgbClr val="0070C0"/>
                </a:solidFill>
                <a:latin typeface="Lucida Bright" panose="02040602050505020304" pitchFamily="18" charset="0"/>
              </a:rPr>
              <a:t>约翰</a:t>
            </a:r>
            <a:r>
              <a:rPr lang="en-US" altLang="zh-TW" b="1" dirty="0">
                <a:solidFill>
                  <a:srgbClr val="0070C0"/>
                </a:solidFill>
                <a:latin typeface="Lucida Bright" panose="02040602050505020304" pitchFamily="18" charset="0"/>
              </a:rPr>
              <a:t>John7:1-10</a:t>
            </a:r>
            <a:endParaRPr lang="en-US" b="1" dirty="0">
              <a:solidFill>
                <a:srgbClr val="0070C0"/>
              </a:solidFill>
              <a:latin typeface="Lucida Bright" panose="02040602050505020304" pitchFamily="18" charset="0"/>
            </a:endParaRPr>
          </a:p>
        </p:txBody>
      </p:sp>
    </p:spTree>
    <p:extLst>
      <p:ext uri="{BB962C8B-B14F-4D97-AF65-F5344CB8AC3E}">
        <p14:creationId xmlns:p14="http://schemas.microsoft.com/office/powerpoint/2010/main" val="356820687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B8EA1B8-C69E-2AEA-6FC7-CBE941E0A4A0}"/>
              </a:ext>
            </a:extLst>
          </p:cNvPr>
          <p:cNvSpPr>
            <a:spLocks noGrp="1"/>
          </p:cNvSpPr>
          <p:nvPr>
            <p:ph idx="1"/>
          </p:nvPr>
        </p:nvSpPr>
        <p:spPr>
          <a:xfrm>
            <a:off x="117764" y="0"/>
            <a:ext cx="11963400" cy="6712527"/>
          </a:xfrm>
        </p:spPr>
        <p:txBody>
          <a:bodyPr>
            <a:noAutofit/>
          </a:bodyPr>
          <a:lstStyle/>
          <a:p>
            <a:r>
              <a:rPr lang="zh-TW" altLang="en-US" sz="3600" b="1" dirty="0">
                <a:solidFill>
                  <a:srgbClr val="0070C0"/>
                </a:solidFill>
                <a:latin typeface="Times New Roman" panose="02020603050405020304" pitchFamily="18" charset="0"/>
                <a:ea typeface="SimSun" panose="02010600030101010101" pitchFamily="2" charset="-122"/>
              </a:rPr>
              <a:t>箴</a:t>
            </a:r>
            <a:r>
              <a:rPr lang="en-US" altLang="zh-TW" sz="3600" b="1" dirty="0">
                <a:solidFill>
                  <a:srgbClr val="0070C0"/>
                </a:solidFill>
                <a:latin typeface="Times New Roman" panose="02020603050405020304" pitchFamily="18" charset="0"/>
                <a:ea typeface="SimSun" panose="02010600030101010101" pitchFamily="2" charset="-122"/>
              </a:rPr>
              <a:t>12:1</a:t>
            </a:r>
          </a:p>
          <a:p>
            <a:r>
              <a:rPr lang="zh-TW" altLang="en-US" sz="3600" b="1" dirty="0">
                <a:solidFill>
                  <a:srgbClr val="0070C0"/>
                </a:solidFill>
                <a:latin typeface="Times New Roman" panose="02020603050405020304" pitchFamily="18" charset="0"/>
                <a:ea typeface="SimSun" panose="02010600030101010101" pitchFamily="2" charset="-122"/>
              </a:rPr>
              <a:t>喜爱管教的，就是喜爱知识；恨恶责备的，却是畜类。</a:t>
            </a:r>
          </a:p>
          <a:p>
            <a:r>
              <a:rPr lang="en-US" altLang="zh-TW" sz="3600" b="1" dirty="0">
                <a:solidFill>
                  <a:srgbClr val="0070C0"/>
                </a:solidFill>
                <a:latin typeface="Times New Roman" panose="02020603050405020304" pitchFamily="18" charset="0"/>
                <a:ea typeface="SimSun" panose="02010600030101010101" pitchFamily="2" charset="-122"/>
              </a:rPr>
              <a:t>Whoever loves discipline loves knowledge, but he who hates reproof is stupid.</a:t>
            </a:r>
          </a:p>
          <a:p>
            <a:endParaRPr lang="en-US" altLang="zh-TW" sz="3600" b="1" dirty="0">
              <a:solidFill>
                <a:srgbClr val="0070C0"/>
              </a:solidFill>
              <a:latin typeface="Times New Roman" panose="02020603050405020304" pitchFamily="18" charset="0"/>
              <a:ea typeface="SimSun" panose="02010600030101010101" pitchFamily="2" charset="-122"/>
            </a:endParaRPr>
          </a:p>
          <a:p>
            <a:r>
              <a:rPr lang="zh-TW" altLang="en-US" sz="3600" b="1" dirty="0">
                <a:solidFill>
                  <a:srgbClr val="0070C0"/>
                </a:solidFill>
                <a:latin typeface="Times New Roman" panose="02020603050405020304" pitchFamily="18" charset="0"/>
                <a:ea typeface="SimSun" panose="02010600030101010101" pitchFamily="2" charset="-122"/>
              </a:rPr>
              <a:t>伯</a:t>
            </a:r>
            <a:r>
              <a:rPr lang="en-US" altLang="zh-TW" sz="3600" b="1" dirty="0">
                <a:solidFill>
                  <a:srgbClr val="0070C0"/>
                </a:solidFill>
                <a:latin typeface="Times New Roman" panose="02020603050405020304" pitchFamily="18" charset="0"/>
                <a:ea typeface="SimSun" panose="02010600030101010101" pitchFamily="2" charset="-122"/>
              </a:rPr>
              <a:t>5:17</a:t>
            </a:r>
          </a:p>
          <a:p>
            <a:r>
              <a:rPr lang="zh-TW" altLang="en-US" sz="3600" b="1" dirty="0">
                <a:solidFill>
                  <a:srgbClr val="0070C0"/>
                </a:solidFill>
                <a:latin typeface="Times New Roman" panose="02020603050405020304" pitchFamily="18" charset="0"/>
                <a:ea typeface="SimSun" panose="02010600030101010101" pitchFamily="2" charset="-122"/>
              </a:rPr>
              <a:t>神所惩治的人是有福的，所以你不可轻看全能者的管教。</a:t>
            </a:r>
          </a:p>
          <a:p>
            <a:r>
              <a:rPr lang="zh-TW" altLang="en-US" sz="3600" b="1" dirty="0">
                <a:solidFill>
                  <a:srgbClr val="0070C0"/>
                </a:solidFill>
                <a:latin typeface="Times New Roman" panose="02020603050405020304" pitchFamily="18" charset="0"/>
                <a:ea typeface="SimSun" panose="02010600030101010101" pitchFamily="2" charset="-122"/>
              </a:rPr>
              <a:t>“</a:t>
            </a:r>
            <a:r>
              <a:rPr lang="en-US" altLang="zh-TW" sz="3600" b="1" dirty="0">
                <a:solidFill>
                  <a:srgbClr val="0070C0"/>
                </a:solidFill>
                <a:latin typeface="Times New Roman" panose="02020603050405020304" pitchFamily="18" charset="0"/>
                <a:ea typeface="SimSun" panose="02010600030101010101" pitchFamily="2" charset="-122"/>
              </a:rPr>
              <a:t>Behold, blessed is the one whom God reproves;</a:t>
            </a:r>
          </a:p>
          <a:p>
            <a:r>
              <a:rPr lang="en-US" altLang="zh-TW" sz="3600" b="1" dirty="0">
                <a:solidFill>
                  <a:srgbClr val="0070C0"/>
                </a:solidFill>
                <a:latin typeface="Times New Roman" panose="02020603050405020304" pitchFamily="18" charset="0"/>
                <a:ea typeface="SimSun" panose="02010600030101010101" pitchFamily="2" charset="-122"/>
              </a:rPr>
              <a:t>    therefore despise not the discipline of the Almighty.</a:t>
            </a:r>
          </a:p>
          <a:p>
            <a:pPr marL="0" indent="0">
              <a:buNone/>
            </a:pPr>
            <a:endParaRPr lang="en-US" altLang="zh-TW" sz="3600" b="1" dirty="0">
              <a:solidFill>
                <a:srgbClr val="0070C0"/>
              </a:solidFill>
              <a:latin typeface="Times New Roman" panose="02020603050405020304" pitchFamily="18" charset="0"/>
              <a:ea typeface="SimSun" panose="02010600030101010101" pitchFamily="2" charset="-122"/>
            </a:endParaRPr>
          </a:p>
        </p:txBody>
      </p:sp>
    </p:spTree>
    <p:extLst>
      <p:ext uri="{BB962C8B-B14F-4D97-AF65-F5344CB8AC3E}">
        <p14:creationId xmlns:p14="http://schemas.microsoft.com/office/powerpoint/2010/main" val="348719013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B8EA1B8-C69E-2AEA-6FC7-CBE941E0A4A0}"/>
              </a:ext>
            </a:extLst>
          </p:cNvPr>
          <p:cNvSpPr>
            <a:spLocks noGrp="1"/>
          </p:cNvSpPr>
          <p:nvPr>
            <p:ph idx="1"/>
          </p:nvPr>
        </p:nvSpPr>
        <p:spPr>
          <a:xfrm>
            <a:off x="117764" y="0"/>
            <a:ext cx="11963400" cy="6712527"/>
          </a:xfrm>
        </p:spPr>
        <p:txBody>
          <a:bodyPr>
            <a:noAutofit/>
          </a:bodyPr>
          <a:lstStyle/>
          <a:p>
            <a:endParaRPr lang="en-US" altLang="zh-TW" sz="3600" b="1" dirty="0">
              <a:solidFill>
                <a:srgbClr val="0070C0"/>
              </a:solidFill>
              <a:latin typeface="Times New Roman" panose="02020603050405020304" pitchFamily="18" charset="0"/>
              <a:ea typeface="SimSun" panose="02010600030101010101" pitchFamily="2" charset="-122"/>
            </a:endParaRPr>
          </a:p>
          <a:p>
            <a:r>
              <a:rPr lang="zh-TW" altLang="en-US" sz="3600" b="1" dirty="0">
                <a:solidFill>
                  <a:srgbClr val="0070C0"/>
                </a:solidFill>
                <a:latin typeface="Times New Roman" panose="02020603050405020304" pitchFamily="18" charset="0"/>
                <a:ea typeface="SimSun" panose="02010600030101010101" pitchFamily="2" charset="-122"/>
              </a:rPr>
              <a:t>诗</a:t>
            </a:r>
            <a:r>
              <a:rPr lang="en-US" altLang="zh-TW" sz="3600" b="1" dirty="0">
                <a:solidFill>
                  <a:srgbClr val="0070C0"/>
                </a:solidFill>
                <a:latin typeface="Times New Roman" panose="02020603050405020304" pitchFamily="18" charset="0"/>
                <a:ea typeface="SimSun" panose="02010600030101010101" pitchFamily="2" charset="-122"/>
              </a:rPr>
              <a:t>50:17</a:t>
            </a:r>
          </a:p>
          <a:p>
            <a:r>
              <a:rPr lang="zh-TW" altLang="en-US" sz="3600" b="1" dirty="0">
                <a:solidFill>
                  <a:srgbClr val="0070C0"/>
                </a:solidFill>
                <a:latin typeface="Times New Roman" panose="02020603050405020304" pitchFamily="18" charset="0"/>
                <a:ea typeface="SimSun" panose="02010600030101010101" pitchFamily="2" charset="-122"/>
              </a:rPr>
              <a:t>其实你恨恶管教，将我的言语丢在背后。</a:t>
            </a:r>
          </a:p>
          <a:p>
            <a:r>
              <a:rPr lang="en-US" altLang="zh-CN" sz="3600" b="1" dirty="0">
                <a:solidFill>
                  <a:srgbClr val="0070C0"/>
                </a:solidFill>
                <a:latin typeface="Times New Roman" panose="02020603050405020304" pitchFamily="18" charset="0"/>
                <a:ea typeface="SimSun" panose="02010600030101010101" pitchFamily="2" charset="-122"/>
              </a:rPr>
              <a:t>For you hate discipline,</a:t>
            </a:r>
          </a:p>
          <a:p>
            <a:r>
              <a:rPr lang="en-US" altLang="zh-CN" sz="3600" b="1" dirty="0">
                <a:solidFill>
                  <a:srgbClr val="0070C0"/>
                </a:solidFill>
                <a:latin typeface="Times New Roman" panose="02020603050405020304" pitchFamily="18" charset="0"/>
                <a:ea typeface="SimSun" panose="02010600030101010101" pitchFamily="2" charset="-122"/>
              </a:rPr>
              <a:t>    and you cast my words behind you.</a:t>
            </a:r>
          </a:p>
        </p:txBody>
      </p:sp>
    </p:spTree>
    <p:extLst>
      <p:ext uri="{BB962C8B-B14F-4D97-AF65-F5344CB8AC3E}">
        <p14:creationId xmlns:p14="http://schemas.microsoft.com/office/powerpoint/2010/main" val="310077836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B8EA1B8-C69E-2AEA-6FC7-CBE941E0A4A0}"/>
              </a:ext>
            </a:extLst>
          </p:cNvPr>
          <p:cNvSpPr>
            <a:spLocks noGrp="1"/>
          </p:cNvSpPr>
          <p:nvPr>
            <p:ph idx="1"/>
          </p:nvPr>
        </p:nvSpPr>
        <p:spPr>
          <a:xfrm>
            <a:off x="117764" y="69273"/>
            <a:ext cx="11963400" cy="6643254"/>
          </a:xfrm>
        </p:spPr>
        <p:txBody>
          <a:bodyPr>
            <a:noAutofit/>
          </a:bodyPr>
          <a:lstStyle/>
          <a:p>
            <a:r>
              <a:rPr lang="zh-TW" altLang="en-US" sz="3600" b="1" dirty="0">
                <a:solidFill>
                  <a:srgbClr val="0070C0"/>
                </a:solidFill>
                <a:latin typeface="Times New Roman" panose="02020603050405020304" pitchFamily="18" charset="0"/>
                <a:ea typeface="SimSun" panose="02010600030101010101" pitchFamily="2" charset="-122"/>
              </a:rPr>
              <a:t>民数 </a:t>
            </a:r>
            <a:r>
              <a:rPr lang="en-US" altLang="zh-CN" sz="3600" b="1" dirty="0">
                <a:solidFill>
                  <a:srgbClr val="0070C0"/>
                </a:solidFill>
                <a:latin typeface="Times New Roman" panose="02020603050405020304" pitchFamily="18" charset="0"/>
                <a:ea typeface="SimSun" panose="02010600030101010101" pitchFamily="2" charset="-122"/>
              </a:rPr>
              <a:t>Number 12:13	</a:t>
            </a:r>
            <a:r>
              <a:rPr lang="zh-TW" altLang="en-US" sz="3600" b="1" dirty="0">
                <a:solidFill>
                  <a:srgbClr val="0070C0"/>
                </a:solidFill>
                <a:latin typeface="Times New Roman" panose="02020603050405020304" pitchFamily="18" charset="0"/>
                <a:ea typeface="SimSun" panose="02010600030101010101" pitchFamily="2" charset="-122"/>
              </a:rPr>
              <a:t>于是摩西哀求耶和华说、　神阿、求你医治他。</a:t>
            </a:r>
            <a:r>
              <a:rPr lang="en-US" altLang="zh-TW" sz="3600" b="1" dirty="0">
                <a:solidFill>
                  <a:srgbClr val="0070C0"/>
                </a:solidFill>
                <a:latin typeface="Times New Roman" panose="02020603050405020304" pitchFamily="18" charset="0"/>
                <a:ea typeface="SimSun" panose="02010600030101010101" pitchFamily="2" charset="-122"/>
              </a:rPr>
              <a:t>13 </a:t>
            </a:r>
            <a:r>
              <a:rPr lang="en-US" altLang="zh-CN" sz="3600" b="1" dirty="0">
                <a:solidFill>
                  <a:srgbClr val="0070C0"/>
                </a:solidFill>
                <a:latin typeface="Times New Roman" panose="02020603050405020304" pitchFamily="18" charset="0"/>
                <a:ea typeface="SimSun" panose="02010600030101010101" pitchFamily="2" charset="-122"/>
              </a:rPr>
              <a:t>And Moses cried to the Lord, “O God, please heal her—please.”</a:t>
            </a:r>
          </a:p>
          <a:p>
            <a:r>
              <a:rPr lang="en-US" altLang="zh-CN" sz="3600" b="1" dirty="0">
                <a:solidFill>
                  <a:srgbClr val="0070C0"/>
                </a:solidFill>
                <a:latin typeface="Times New Roman" panose="02020603050405020304" pitchFamily="18" charset="0"/>
                <a:ea typeface="SimSun" panose="02010600030101010101" pitchFamily="2" charset="-122"/>
              </a:rPr>
              <a:t>12:14	</a:t>
            </a:r>
            <a:r>
              <a:rPr lang="zh-TW" altLang="en-US" sz="3600" b="1" dirty="0">
                <a:solidFill>
                  <a:srgbClr val="0070C0"/>
                </a:solidFill>
                <a:latin typeface="Times New Roman" panose="02020603050405020304" pitchFamily="18" charset="0"/>
                <a:ea typeface="SimSun" panose="02010600030101010101" pitchFamily="2" charset="-122"/>
              </a:rPr>
              <a:t>耶和华对摩西说、他父亲若吐唾沫在他脸上、他岂不蒙羞七天么．现在要把他在营外关锁七天、然后才可以领他进来。</a:t>
            </a:r>
            <a:r>
              <a:rPr lang="en-US" altLang="zh-TW" sz="3600" b="1" dirty="0">
                <a:solidFill>
                  <a:srgbClr val="0070C0"/>
                </a:solidFill>
                <a:latin typeface="Times New Roman" panose="02020603050405020304" pitchFamily="18" charset="0"/>
                <a:ea typeface="SimSun" panose="02010600030101010101" pitchFamily="2" charset="-122"/>
              </a:rPr>
              <a:t>14 </a:t>
            </a:r>
            <a:r>
              <a:rPr lang="en-US" altLang="zh-CN" sz="3600" b="1" dirty="0">
                <a:solidFill>
                  <a:srgbClr val="0070C0"/>
                </a:solidFill>
                <a:latin typeface="Times New Roman" panose="02020603050405020304" pitchFamily="18" charset="0"/>
                <a:ea typeface="SimSun" panose="02010600030101010101" pitchFamily="2" charset="-122"/>
              </a:rPr>
              <a:t>But the Lord said to Moses, “If her father had but spit in her face, should she not be shamed seven days? Let her be shut outside the camp seven days, and after that she may be brought in again.”</a:t>
            </a:r>
          </a:p>
          <a:p>
            <a:r>
              <a:rPr lang="en-US" altLang="zh-CN" sz="3600" b="1" dirty="0">
                <a:solidFill>
                  <a:srgbClr val="0070C0"/>
                </a:solidFill>
                <a:latin typeface="Times New Roman" panose="02020603050405020304" pitchFamily="18" charset="0"/>
                <a:ea typeface="SimSun" panose="02010600030101010101" pitchFamily="2" charset="-122"/>
              </a:rPr>
              <a:t>12:15	</a:t>
            </a:r>
            <a:r>
              <a:rPr lang="zh-TW" altLang="en-US" sz="3600" b="1" dirty="0">
                <a:solidFill>
                  <a:srgbClr val="0070C0"/>
                </a:solidFill>
                <a:latin typeface="Times New Roman" panose="02020603050405020304" pitchFamily="18" charset="0"/>
                <a:ea typeface="SimSun" panose="02010600030101010101" pitchFamily="2" charset="-122"/>
              </a:rPr>
              <a:t>于是米利暗关锁在营外七天．百姓没有行路、直等到把米利暗领进来。</a:t>
            </a:r>
            <a:r>
              <a:rPr lang="en-US" altLang="zh-TW" sz="3600" b="1" dirty="0">
                <a:solidFill>
                  <a:srgbClr val="0070C0"/>
                </a:solidFill>
                <a:latin typeface="Times New Roman" panose="02020603050405020304" pitchFamily="18" charset="0"/>
                <a:ea typeface="SimSun" panose="02010600030101010101" pitchFamily="2" charset="-122"/>
              </a:rPr>
              <a:t>15 </a:t>
            </a:r>
            <a:r>
              <a:rPr lang="en-US" altLang="zh-CN" sz="3600" b="1" dirty="0">
                <a:solidFill>
                  <a:srgbClr val="0070C0"/>
                </a:solidFill>
                <a:latin typeface="Times New Roman" panose="02020603050405020304" pitchFamily="18" charset="0"/>
                <a:ea typeface="SimSun" panose="02010600030101010101" pitchFamily="2" charset="-122"/>
              </a:rPr>
              <a:t>So Miriam was shut outside the camp seven days, and the people did not set out on the march till Miriam was brought in again.</a:t>
            </a:r>
          </a:p>
        </p:txBody>
      </p:sp>
    </p:spTree>
    <p:extLst>
      <p:ext uri="{BB962C8B-B14F-4D97-AF65-F5344CB8AC3E}">
        <p14:creationId xmlns:p14="http://schemas.microsoft.com/office/powerpoint/2010/main" val="96170675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B8EA1B8-C69E-2AEA-6FC7-CBE941E0A4A0}"/>
              </a:ext>
            </a:extLst>
          </p:cNvPr>
          <p:cNvSpPr>
            <a:spLocks noGrp="1"/>
          </p:cNvSpPr>
          <p:nvPr>
            <p:ph idx="1"/>
          </p:nvPr>
        </p:nvSpPr>
        <p:spPr>
          <a:xfrm>
            <a:off x="117764" y="0"/>
            <a:ext cx="11963400" cy="6712527"/>
          </a:xfrm>
        </p:spPr>
        <p:txBody>
          <a:bodyPr>
            <a:noAutofit/>
          </a:bodyPr>
          <a:lstStyle/>
          <a:p>
            <a:r>
              <a:rPr lang="zh-TW" altLang="en-US" sz="3600" b="1" dirty="0">
                <a:solidFill>
                  <a:srgbClr val="0070C0"/>
                </a:solidFill>
                <a:latin typeface="Times New Roman" panose="02020603050405020304" pitchFamily="18" charset="0"/>
                <a:ea typeface="SimSun" panose="02010600030101010101" pitchFamily="2" charset="-122"/>
              </a:rPr>
              <a:t>撒下</a:t>
            </a:r>
            <a:r>
              <a:rPr lang="en-US" altLang="zh-TW" sz="3600" b="1" dirty="0">
                <a:solidFill>
                  <a:srgbClr val="0070C0"/>
                </a:solidFill>
                <a:latin typeface="Times New Roman" panose="02020603050405020304" pitchFamily="18" charset="0"/>
                <a:ea typeface="SimSun" panose="02010600030101010101" pitchFamily="2" charset="-122"/>
              </a:rPr>
              <a:t>16:10	</a:t>
            </a:r>
            <a:r>
              <a:rPr lang="zh-TW" altLang="en-US" sz="3600" b="1" dirty="0">
                <a:solidFill>
                  <a:srgbClr val="0070C0"/>
                </a:solidFill>
                <a:latin typeface="Times New Roman" panose="02020603050405020304" pitchFamily="18" charset="0"/>
                <a:ea typeface="SimSun" panose="02010600030101010101" pitchFamily="2" charset="-122"/>
              </a:rPr>
              <a:t>王说，他咒骂、是因耶和华吩咐他说、你要咒骂大卫．如此、谁敢说你为甚么这样行呢。</a:t>
            </a:r>
          </a:p>
          <a:p>
            <a:r>
              <a:rPr lang="en-US" altLang="zh-TW" sz="3600" b="1" dirty="0">
                <a:solidFill>
                  <a:srgbClr val="0070C0"/>
                </a:solidFill>
                <a:latin typeface="Times New Roman" panose="02020603050405020304" pitchFamily="18" charset="0"/>
                <a:ea typeface="SimSun" panose="02010600030101010101" pitchFamily="2" charset="-122"/>
              </a:rPr>
              <a:t>10 But the king said, “If he is cursing because the Lord has said to him, ‘Curse David,’ who then shall say, ‘Why have you done so?’”</a:t>
            </a:r>
          </a:p>
          <a:p>
            <a:r>
              <a:rPr lang="en-US" altLang="zh-TW" sz="3600" b="1" dirty="0">
                <a:solidFill>
                  <a:srgbClr val="0070C0"/>
                </a:solidFill>
                <a:latin typeface="Times New Roman" panose="02020603050405020304" pitchFamily="18" charset="0"/>
                <a:ea typeface="SimSun" panose="02010600030101010101" pitchFamily="2" charset="-122"/>
              </a:rPr>
              <a:t>16:11	</a:t>
            </a:r>
            <a:r>
              <a:rPr lang="zh-TW" altLang="en-US" sz="3600" b="1" dirty="0">
                <a:solidFill>
                  <a:srgbClr val="0070C0"/>
                </a:solidFill>
                <a:latin typeface="Times New Roman" panose="02020603050405020304" pitchFamily="18" charset="0"/>
                <a:ea typeface="SimSun" panose="02010600030101010101" pitchFamily="2" charset="-122"/>
              </a:rPr>
              <a:t>大卫又对亚比筛和众臣仆说、我亲生的儿子、尚且寻索我的性命、何况这便雅悯人呢。由他咒骂吧．因为这是耶和华吩咐他的。</a:t>
            </a:r>
          </a:p>
          <a:p>
            <a:r>
              <a:rPr lang="en-US" altLang="zh-TW" sz="3600" b="1" dirty="0">
                <a:solidFill>
                  <a:srgbClr val="0070C0"/>
                </a:solidFill>
                <a:latin typeface="Times New Roman" panose="02020603050405020304" pitchFamily="18" charset="0"/>
                <a:ea typeface="SimSun" panose="02010600030101010101" pitchFamily="2" charset="-122"/>
              </a:rPr>
              <a:t>11 And David said to Abishai and to all his servants, “Behold, my own son seeks my life; how much more now may this Benjaminite! Leave him alone, and let him curse, for the Lord has told him to.</a:t>
            </a:r>
          </a:p>
        </p:txBody>
      </p:sp>
    </p:spTree>
    <p:extLst>
      <p:ext uri="{BB962C8B-B14F-4D97-AF65-F5344CB8AC3E}">
        <p14:creationId xmlns:p14="http://schemas.microsoft.com/office/powerpoint/2010/main" val="267476879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B8EA1B8-C69E-2AEA-6FC7-CBE941E0A4A0}"/>
              </a:ext>
            </a:extLst>
          </p:cNvPr>
          <p:cNvSpPr>
            <a:spLocks noGrp="1"/>
          </p:cNvSpPr>
          <p:nvPr>
            <p:ph idx="1"/>
          </p:nvPr>
        </p:nvSpPr>
        <p:spPr>
          <a:xfrm>
            <a:off x="117764" y="0"/>
            <a:ext cx="11963400" cy="6712527"/>
          </a:xfrm>
        </p:spPr>
        <p:txBody>
          <a:bodyPr>
            <a:noAutofit/>
          </a:bodyPr>
          <a:lstStyle/>
          <a:p>
            <a:r>
              <a:rPr lang="en-US" altLang="zh-TW" sz="3600" b="1" dirty="0">
                <a:solidFill>
                  <a:srgbClr val="0070C0"/>
                </a:solidFill>
                <a:latin typeface="Times New Roman" panose="02020603050405020304" pitchFamily="18" charset="0"/>
                <a:ea typeface="SimSun" panose="02010600030101010101" pitchFamily="2" charset="-122"/>
              </a:rPr>
              <a:t>16:12	</a:t>
            </a:r>
            <a:r>
              <a:rPr lang="zh-TW" altLang="en-US" sz="3600" b="1" dirty="0">
                <a:solidFill>
                  <a:srgbClr val="0070C0"/>
                </a:solidFill>
                <a:latin typeface="Times New Roman" panose="02020603050405020304" pitchFamily="18" charset="0"/>
                <a:ea typeface="SimSun" panose="02010600030101010101" pitchFamily="2" charset="-122"/>
              </a:rPr>
              <a:t>或者耶和华见我遭难、为我今日被这人咒骂、就施恩与我。</a:t>
            </a:r>
          </a:p>
          <a:p>
            <a:r>
              <a:rPr lang="en-US" altLang="zh-TW" sz="3600" b="1" dirty="0">
                <a:solidFill>
                  <a:srgbClr val="0070C0"/>
                </a:solidFill>
                <a:latin typeface="Times New Roman" panose="02020603050405020304" pitchFamily="18" charset="0"/>
                <a:ea typeface="SimSun" panose="02010600030101010101" pitchFamily="2" charset="-122"/>
              </a:rPr>
              <a:t>12 </a:t>
            </a:r>
            <a:r>
              <a:rPr lang="en-US" altLang="zh-CN" sz="3600" b="1" dirty="0">
                <a:solidFill>
                  <a:srgbClr val="0070C0"/>
                </a:solidFill>
                <a:latin typeface="Times New Roman" panose="02020603050405020304" pitchFamily="18" charset="0"/>
                <a:ea typeface="SimSun" panose="02010600030101010101" pitchFamily="2" charset="-122"/>
              </a:rPr>
              <a:t>It may be that the Lord will look on the wrong done to me,[a] and that the Lord will repay me with good for his cursing today.”</a:t>
            </a:r>
          </a:p>
          <a:p>
            <a:r>
              <a:rPr lang="en-US" altLang="zh-CN" sz="3600" b="1" dirty="0">
                <a:solidFill>
                  <a:srgbClr val="0070C0"/>
                </a:solidFill>
                <a:latin typeface="Times New Roman" panose="02020603050405020304" pitchFamily="18" charset="0"/>
                <a:ea typeface="SimSun" panose="02010600030101010101" pitchFamily="2" charset="-122"/>
              </a:rPr>
              <a:t>16:13	</a:t>
            </a:r>
            <a:r>
              <a:rPr lang="zh-TW" altLang="en-US" sz="3600" b="1" dirty="0">
                <a:solidFill>
                  <a:srgbClr val="0070C0"/>
                </a:solidFill>
                <a:latin typeface="Times New Roman" panose="02020603050405020304" pitchFamily="18" charset="0"/>
                <a:ea typeface="SimSun" panose="02010600030101010101" pitchFamily="2" charset="-122"/>
              </a:rPr>
              <a:t>于是大卫和跟随他的人往前行走．示每在大卫对面山坡、一面行走、一面咒骂、又拿石头砍他、拿土扬他。</a:t>
            </a:r>
          </a:p>
          <a:p>
            <a:r>
              <a:rPr lang="en-US" altLang="zh-TW" sz="3600" b="1" dirty="0">
                <a:solidFill>
                  <a:srgbClr val="0070C0"/>
                </a:solidFill>
                <a:latin typeface="Times New Roman" panose="02020603050405020304" pitchFamily="18" charset="0"/>
                <a:ea typeface="SimSun" panose="02010600030101010101" pitchFamily="2" charset="-122"/>
              </a:rPr>
              <a:t>13 </a:t>
            </a:r>
            <a:r>
              <a:rPr lang="en-US" altLang="zh-CN" sz="3600" b="1" dirty="0">
                <a:solidFill>
                  <a:srgbClr val="0070C0"/>
                </a:solidFill>
                <a:latin typeface="Times New Roman" panose="02020603050405020304" pitchFamily="18" charset="0"/>
                <a:ea typeface="SimSun" panose="02010600030101010101" pitchFamily="2" charset="-122"/>
              </a:rPr>
              <a:t>So David and his men went on the road, while Shimei went along on the hillside opposite him and cursed as he went and threw stones at him and flung dust.</a:t>
            </a:r>
          </a:p>
          <a:p>
            <a:endParaRPr lang="en-US" altLang="zh-CN" sz="3600" b="1" dirty="0">
              <a:solidFill>
                <a:srgbClr val="0070C0"/>
              </a:solidFill>
              <a:latin typeface="Times New Roman" panose="02020603050405020304" pitchFamily="18" charset="0"/>
              <a:ea typeface="SimSun" panose="02010600030101010101" pitchFamily="2" charset="-122"/>
            </a:endParaRPr>
          </a:p>
        </p:txBody>
      </p:sp>
    </p:spTree>
    <p:extLst>
      <p:ext uri="{BB962C8B-B14F-4D97-AF65-F5344CB8AC3E}">
        <p14:creationId xmlns:p14="http://schemas.microsoft.com/office/powerpoint/2010/main" val="312709621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B8EA1B8-C69E-2AEA-6FC7-CBE941E0A4A0}"/>
              </a:ext>
            </a:extLst>
          </p:cNvPr>
          <p:cNvSpPr>
            <a:spLocks noGrp="1"/>
          </p:cNvSpPr>
          <p:nvPr>
            <p:ph idx="1"/>
          </p:nvPr>
        </p:nvSpPr>
        <p:spPr>
          <a:xfrm>
            <a:off x="117764" y="0"/>
            <a:ext cx="11963400" cy="6712527"/>
          </a:xfrm>
        </p:spPr>
        <p:txBody>
          <a:bodyPr>
            <a:noAutofit/>
          </a:bodyPr>
          <a:lstStyle/>
          <a:p>
            <a:endParaRPr lang="en-US" altLang="zh-TW" sz="3600" b="1" dirty="0">
              <a:solidFill>
                <a:srgbClr val="0070C0"/>
              </a:solidFill>
              <a:latin typeface="Times New Roman" panose="02020603050405020304" pitchFamily="18" charset="0"/>
              <a:ea typeface="SimSun" panose="02010600030101010101" pitchFamily="2" charset="-122"/>
            </a:endParaRPr>
          </a:p>
          <a:p>
            <a:r>
              <a:rPr lang="en-US" altLang="zh-TW" sz="3600" b="1" dirty="0">
                <a:solidFill>
                  <a:srgbClr val="0070C0"/>
                </a:solidFill>
                <a:latin typeface="Times New Roman" panose="02020603050405020304" pitchFamily="18" charset="0"/>
                <a:ea typeface="SimSun" panose="02010600030101010101" pitchFamily="2" charset="-122"/>
              </a:rPr>
              <a:t>7:10	</a:t>
            </a:r>
            <a:r>
              <a:rPr lang="zh-TW" altLang="en-US" sz="3600" b="1" dirty="0">
                <a:solidFill>
                  <a:srgbClr val="0070C0"/>
                </a:solidFill>
                <a:latin typeface="Times New Roman" panose="02020603050405020304" pitchFamily="18" charset="0"/>
                <a:ea typeface="SimSun" panose="02010600030101010101" pitchFamily="2" charset="-122"/>
              </a:rPr>
              <a:t>但 他 弟 兄 上 去 以 后 ， 他 也 上 去 过 节 ， 不 是 明 去 ， 似 乎 是 暗 去 的 。</a:t>
            </a:r>
          </a:p>
          <a:p>
            <a:r>
              <a:rPr lang="zh-TW" altLang="en-US" sz="3600" b="1" dirty="0">
                <a:solidFill>
                  <a:srgbClr val="0070C0"/>
                </a:solidFill>
                <a:latin typeface="Times New Roman" panose="02020603050405020304" pitchFamily="18" charset="0"/>
                <a:ea typeface="SimSun" panose="02010600030101010101" pitchFamily="2" charset="-122"/>
              </a:rPr>
              <a:t>   	</a:t>
            </a:r>
            <a:r>
              <a:rPr lang="en-US" altLang="zh-TW" sz="3600" b="1" dirty="0">
                <a:solidFill>
                  <a:srgbClr val="0070C0"/>
                </a:solidFill>
                <a:latin typeface="Times New Roman" panose="02020603050405020304" pitchFamily="18" charset="0"/>
                <a:ea typeface="SimSun" panose="02010600030101010101" pitchFamily="2" charset="-122"/>
              </a:rPr>
              <a:t>But after his brothers had gone up to the feast, then he went up, not publicly, but in secret.</a:t>
            </a:r>
          </a:p>
        </p:txBody>
      </p:sp>
    </p:spTree>
    <p:extLst>
      <p:ext uri="{BB962C8B-B14F-4D97-AF65-F5344CB8AC3E}">
        <p14:creationId xmlns:p14="http://schemas.microsoft.com/office/powerpoint/2010/main" val="361752432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B8EA1B8-C69E-2AEA-6FC7-CBE941E0A4A0}"/>
              </a:ext>
            </a:extLst>
          </p:cNvPr>
          <p:cNvSpPr>
            <a:spLocks noGrp="1"/>
          </p:cNvSpPr>
          <p:nvPr>
            <p:ph idx="1"/>
          </p:nvPr>
        </p:nvSpPr>
        <p:spPr>
          <a:xfrm>
            <a:off x="117764" y="124691"/>
            <a:ext cx="11963400" cy="6587836"/>
          </a:xfrm>
        </p:spPr>
        <p:txBody>
          <a:bodyPr>
            <a:noAutofit/>
          </a:bodyPr>
          <a:lstStyle/>
          <a:p>
            <a:r>
              <a:rPr lang="en-US" altLang="zh-CN" sz="3600" b="1" dirty="0">
                <a:solidFill>
                  <a:srgbClr val="0070C0"/>
                </a:solidFill>
                <a:latin typeface="Times New Roman" panose="02020603050405020304" pitchFamily="18" charset="0"/>
                <a:ea typeface="SimSun" panose="02010600030101010101" pitchFamily="2" charset="-122"/>
              </a:rPr>
              <a:t>7:1	</a:t>
            </a:r>
            <a:r>
              <a:rPr lang="zh-CN" altLang="en-US" sz="3600" b="1" dirty="0">
                <a:solidFill>
                  <a:srgbClr val="0070C0"/>
                </a:solidFill>
                <a:latin typeface="Times New Roman" panose="02020603050405020304" pitchFamily="18" charset="0"/>
                <a:ea typeface="SimSun" panose="02010600030101010101" pitchFamily="2" charset="-122"/>
              </a:rPr>
              <a:t>这 事 以 后 ， 耶 稣 在 加 利 利 游 行 ， 不 愿 在 犹 太 游 行 。 因 为 犹 太 人 想 要 杀 他 。</a:t>
            </a:r>
          </a:p>
          <a:p>
            <a:r>
              <a:rPr lang="zh-CN" altLang="en-US" sz="3600" b="1" dirty="0">
                <a:solidFill>
                  <a:srgbClr val="0070C0"/>
                </a:solidFill>
                <a:latin typeface="Times New Roman" panose="02020603050405020304" pitchFamily="18" charset="0"/>
                <a:ea typeface="SimSun" panose="02010600030101010101" pitchFamily="2" charset="-122"/>
              </a:rPr>
              <a:t>   	</a:t>
            </a:r>
            <a:r>
              <a:rPr lang="en-US" altLang="zh-CN" sz="3600" b="1" dirty="0">
                <a:solidFill>
                  <a:srgbClr val="0070C0"/>
                </a:solidFill>
                <a:latin typeface="Times New Roman" panose="02020603050405020304" pitchFamily="18" charset="0"/>
                <a:ea typeface="SimSun" panose="02010600030101010101" pitchFamily="2" charset="-122"/>
              </a:rPr>
              <a:t>After this, Jesus went from place to place in Galilee. He did not go about in Judaea, because the Jews were looking for a chance to put him to death.</a:t>
            </a:r>
          </a:p>
          <a:p>
            <a:r>
              <a:rPr lang="en-US" altLang="zh-CN" sz="3600" b="1" dirty="0">
                <a:solidFill>
                  <a:srgbClr val="0070C0"/>
                </a:solidFill>
                <a:latin typeface="Times New Roman" panose="02020603050405020304" pitchFamily="18" charset="0"/>
                <a:ea typeface="SimSun" panose="02010600030101010101" pitchFamily="2" charset="-122"/>
              </a:rPr>
              <a:t>7:2	</a:t>
            </a:r>
            <a:r>
              <a:rPr lang="zh-CN" altLang="en-US" sz="3600" b="1" dirty="0">
                <a:solidFill>
                  <a:srgbClr val="0070C0"/>
                </a:solidFill>
                <a:latin typeface="Times New Roman" panose="02020603050405020304" pitchFamily="18" charset="0"/>
                <a:ea typeface="SimSun" panose="02010600030101010101" pitchFamily="2" charset="-122"/>
              </a:rPr>
              <a:t>当 时 犹 太 人 的 住 棚 节 近 了 。</a:t>
            </a:r>
          </a:p>
          <a:p>
            <a:r>
              <a:rPr lang="zh-CN" altLang="en-US" sz="3600" b="1" dirty="0">
                <a:solidFill>
                  <a:srgbClr val="0070C0"/>
                </a:solidFill>
                <a:latin typeface="Times New Roman" panose="02020603050405020304" pitchFamily="18" charset="0"/>
                <a:ea typeface="SimSun" panose="02010600030101010101" pitchFamily="2" charset="-122"/>
              </a:rPr>
              <a:t>   	</a:t>
            </a:r>
            <a:r>
              <a:rPr lang="en-US" altLang="zh-CN" sz="3600" b="1" dirty="0">
                <a:solidFill>
                  <a:srgbClr val="0070C0"/>
                </a:solidFill>
                <a:latin typeface="Times New Roman" panose="02020603050405020304" pitchFamily="18" charset="0"/>
                <a:ea typeface="SimSun" panose="02010600030101010101" pitchFamily="2" charset="-122"/>
              </a:rPr>
              <a:t>But the feast of the Jews, the feast of tents, was near.</a:t>
            </a:r>
            <a:endParaRPr lang="en-US" altLang="zh-CN" sz="3600" b="1" dirty="0">
              <a:solidFill>
                <a:srgbClr val="FF0000"/>
              </a:solidFill>
              <a:latin typeface="Times New Roman" panose="02020603050405020304" pitchFamily="18" charset="0"/>
              <a:ea typeface="SimSun" panose="02010600030101010101" pitchFamily="2" charset="-122"/>
            </a:endParaRPr>
          </a:p>
        </p:txBody>
      </p:sp>
    </p:spTree>
    <p:extLst>
      <p:ext uri="{BB962C8B-B14F-4D97-AF65-F5344CB8AC3E}">
        <p14:creationId xmlns:p14="http://schemas.microsoft.com/office/powerpoint/2010/main" val="179362940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B8EA1B8-C69E-2AEA-6FC7-CBE941E0A4A0}"/>
              </a:ext>
            </a:extLst>
          </p:cNvPr>
          <p:cNvSpPr>
            <a:spLocks noGrp="1"/>
          </p:cNvSpPr>
          <p:nvPr>
            <p:ph idx="1"/>
          </p:nvPr>
        </p:nvSpPr>
        <p:spPr>
          <a:xfrm>
            <a:off x="48491" y="0"/>
            <a:ext cx="12143509" cy="6712527"/>
          </a:xfrm>
        </p:spPr>
        <p:txBody>
          <a:bodyPr>
            <a:noAutofit/>
          </a:bodyPr>
          <a:lstStyle/>
          <a:p>
            <a:r>
              <a:rPr lang="en-US" altLang="zh-TW" sz="3600" b="1" dirty="0">
                <a:solidFill>
                  <a:srgbClr val="0070C0"/>
                </a:solidFill>
                <a:latin typeface="Times New Roman" panose="02020603050405020304" pitchFamily="18" charset="0"/>
                <a:ea typeface="SimSun" panose="02010600030101010101" pitchFamily="2" charset="-122"/>
              </a:rPr>
              <a:t>7:3	</a:t>
            </a:r>
            <a:r>
              <a:rPr lang="zh-TW" altLang="en-US" sz="3600" b="1" dirty="0">
                <a:solidFill>
                  <a:srgbClr val="0070C0"/>
                </a:solidFill>
                <a:latin typeface="Times New Roman" panose="02020603050405020304" pitchFamily="18" charset="0"/>
                <a:ea typeface="SimSun" panose="02010600030101010101" pitchFamily="2" charset="-122"/>
              </a:rPr>
              <a:t>耶 稣 的 弟 兄 就 对 他 说 ， 你 离 开 这 里 上 犹 太 去 吧 ， 叫 你 的 门 徒 也 看 见 你 所 行 的 事 。</a:t>
            </a:r>
          </a:p>
          <a:p>
            <a:r>
              <a:rPr lang="zh-TW" altLang="en-US" sz="3600" b="1" dirty="0">
                <a:solidFill>
                  <a:srgbClr val="0070C0"/>
                </a:solidFill>
                <a:latin typeface="Times New Roman" panose="02020603050405020304" pitchFamily="18" charset="0"/>
                <a:ea typeface="SimSun" panose="02010600030101010101" pitchFamily="2" charset="-122"/>
              </a:rPr>
              <a:t>   	</a:t>
            </a:r>
            <a:r>
              <a:rPr lang="en-US" altLang="zh-CN" sz="3600" b="1" dirty="0">
                <a:solidFill>
                  <a:srgbClr val="0070C0"/>
                </a:solidFill>
                <a:latin typeface="Times New Roman" panose="02020603050405020304" pitchFamily="18" charset="0"/>
                <a:ea typeface="SimSun" panose="02010600030101010101" pitchFamily="2" charset="-122"/>
              </a:rPr>
              <a:t>So his brothers said to him, Go away from here into Judaea so that your disciples may see the works which you do.</a:t>
            </a:r>
          </a:p>
          <a:p>
            <a:r>
              <a:rPr lang="en-US" altLang="zh-CN" sz="3600" b="1" dirty="0">
                <a:solidFill>
                  <a:srgbClr val="0070C0"/>
                </a:solidFill>
                <a:latin typeface="Times New Roman" panose="02020603050405020304" pitchFamily="18" charset="0"/>
                <a:ea typeface="SimSun" panose="02010600030101010101" pitchFamily="2" charset="-122"/>
              </a:rPr>
              <a:t>7:4	</a:t>
            </a:r>
            <a:r>
              <a:rPr lang="zh-TW" altLang="en-US" sz="3600" b="1" dirty="0">
                <a:solidFill>
                  <a:srgbClr val="0070C0"/>
                </a:solidFill>
                <a:latin typeface="Times New Roman" panose="02020603050405020304" pitchFamily="18" charset="0"/>
                <a:ea typeface="SimSun" panose="02010600030101010101" pitchFamily="2" charset="-122"/>
              </a:rPr>
              <a:t>人 要 显 扬 名 声 ， 没 有 在 暗 处 行 事 的 。 你 如 果 行 这 些 事 ， 就 当 将 自 己 显 明 给 世 人 看 。</a:t>
            </a:r>
          </a:p>
          <a:p>
            <a:r>
              <a:rPr lang="zh-TW" altLang="en-US" sz="3600" b="1" dirty="0">
                <a:solidFill>
                  <a:srgbClr val="0070C0"/>
                </a:solidFill>
                <a:latin typeface="Times New Roman" panose="02020603050405020304" pitchFamily="18" charset="0"/>
                <a:ea typeface="SimSun" panose="02010600030101010101" pitchFamily="2" charset="-122"/>
              </a:rPr>
              <a:t>   	</a:t>
            </a:r>
            <a:r>
              <a:rPr lang="en-US" altLang="zh-CN" sz="3600" b="1" dirty="0">
                <a:solidFill>
                  <a:srgbClr val="0070C0"/>
                </a:solidFill>
                <a:latin typeface="Times New Roman" panose="02020603050405020304" pitchFamily="18" charset="0"/>
                <a:ea typeface="SimSun" panose="02010600030101010101" pitchFamily="2" charset="-122"/>
              </a:rPr>
              <a:t>Because no man does things secretly if he has a desire that men may have knowledge of him. If you do these things, let yourself be seen by all men.</a:t>
            </a:r>
          </a:p>
          <a:p>
            <a:r>
              <a:rPr lang="en-US" altLang="zh-CN" sz="3600" b="1" dirty="0">
                <a:solidFill>
                  <a:srgbClr val="0070C0"/>
                </a:solidFill>
                <a:latin typeface="Times New Roman" panose="02020603050405020304" pitchFamily="18" charset="0"/>
                <a:ea typeface="SimSun" panose="02010600030101010101" pitchFamily="2" charset="-122"/>
              </a:rPr>
              <a:t>7:5	</a:t>
            </a:r>
            <a:r>
              <a:rPr lang="zh-TW" altLang="en-US" sz="3600" b="1" dirty="0">
                <a:solidFill>
                  <a:srgbClr val="0070C0"/>
                </a:solidFill>
                <a:latin typeface="Times New Roman" panose="02020603050405020304" pitchFamily="18" charset="0"/>
                <a:ea typeface="SimSun" panose="02010600030101010101" pitchFamily="2" charset="-122"/>
              </a:rPr>
              <a:t>因 为 连 他 的 弟 兄 说 这 话 ， 是 因 为 不 信 他 。</a:t>
            </a:r>
          </a:p>
          <a:p>
            <a:r>
              <a:rPr lang="zh-TW" altLang="en-US" sz="3600" b="1" dirty="0">
                <a:solidFill>
                  <a:srgbClr val="0070C0"/>
                </a:solidFill>
                <a:latin typeface="Times New Roman" panose="02020603050405020304" pitchFamily="18" charset="0"/>
                <a:ea typeface="SimSun" panose="02010600030101010101" pitchFamily="2" charset="-122"/>
              </a:rPr>
              <a:t>   	</a:t>
            </a:r>
            <a:r>
              <a:rPr lang="en-US" altLang="zh-CN" sz="3600" b="1" dirty="0">
                <a:solidFill>
                  <a:srgbClr val="0070C0"/>
                </a:solidFill>
                <a:latin typeface="Times New Roman" panose="02020603050405020304" pitchFamily="18" charset="0"/>
                <a:ea typeface="SimSun" panose="02010600030101010101" pitchFamily="2" charset="-122"/>
              </a:rPr>
              <a:t>For even his brothers had no belief in him.</a:t>
            </a:r>
          </a:p>
        </p:txBody>
      </p:sp>
    </p:spTree>
    <p:extLst>
      <p:ext uri="{BB962C8B-B14F-4D97-AF65-F5344CB8AC3E}">
        <p14:creationId xmlns:p14="http://schemas.microsoft.com/office/powerpoint/2010/main" val="101486598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B8EA1B8-C69E-2AEA-6FC7-CBE941E0A4A0}"/>
              </a:ext>
            </a:extLst>
          </p:cNvPr>
          <p:cNvSpPr>
            <a:spLocks noGrp="1"/>
          </p:cNvSpPr>
          <p:nvPr>
            <p:ph idx="1"/>
          </p:nvPr>
        </p:nvSpPr>
        <p:spPr>
          <a:xfrm>
            <a:off x="117764" y="69273"/>
            <a:ext cx="11963400" cy="6643254"/>
          </a:xfrm>
        </p:spPr>
        <p:txBody>
          <a:bodyPr>
            <a:noAutofit/>
          </a:bodyPr>
          <a:lstStyle/>
          <a:p>
            <a:r>
              <a:rPr lang="zh-TW" altLang="en-US" sz="3600" b="1" dirty="0">
                <a:solidFill>
                  <a:srgbClr val="0070C0"/>
                </a:solidFill>
                <a:latin typeface="Times New Roman" panose="02020603050405020304" pitchFamily="18" charset="0"/>
                <a:ea typeface="SimSun" panose="02010600030101010101" pitchFamily="2" charset="-122"/>
              </a:rPr>
              <a:t>马可福音</a:t>
            </a:r>
            <a:r>
              <a:rPr lang="en-US" altLang="zh-CN" sz="3600" b="1" dirty="0">
                <a:solidFill>
                  <a:srgbClr val="0070C0"/>
                </a:solidFill>
                <a:latin typeface="Times New Roman" panose="02020603050405020304" pitchFamily="18" charset="0"/>
                <a:ea typeface="SimSun" panose="02010600030101010101" pitchFamily="2" charset="-122"/>
              </a:rPr>
              <a:t>Mark 3</a:t>
            </a:r>
            <a:r>
              <a:rPr lang="zh-CN" altLang="en-US" sz="3600" b="1" dirty="0">
                <a:solidFill>
                  <a:srgbClr val="0070C0"/>
                </a:solidFill>
                <a:latin typeface="Times New Roman" panose="02020603050405020304" pitchFamily="18" charset="0"/>
                <a:ea typeface="SimSun" panose="02010600030101010101" pitchFamily="2" charset="-122"/>
              </a:rPr>
              <a:t>：</a:t>
            </a:r>
            <a:r>
              <a:rPr lang="en-US" altLang="zh-CN" sz="3600" b="1" dirty="0">
                <a:solidFill>
                  <a:srgbClr val="0070C0"/>
                </a:solidFill>
                <a:latin typeface="Times New Roman" panose="02020603050405020304" pitchFamily="18" charset="0"/>
                <a:ea typeface="SimSun" panose="02010600030101010101" pitchFamily="2" charset="-122"/>
              </a:rPr>
              <a:t>21</a:t>
            </a:r>
          </a:p>
          <a:p>
            <a:r>
              <a:rPr lang="en-US" altLang="zh-CN" sz="3600" b="1" dirty="0">
                <a:solidFill>
                  <a:srgbClr val="0070C0"/>
                </a:solidFill>
                <a:latin typeface="Times New Roman" panose="02020603050405020304" pitchFamily="18" charset="0"/>
                <a:ea typeface="SimSun" panose="02010600030101010101" pitchFamily="2" charset="-122"/>
              </a:rPr>
              <a:t>3:21	</a:t>
            </a:r>
            <a:r>
              <a:rPr lang="zh-TW" altLang="en-US" sz="3600" b="1" dirty="0">
                <a:solidFill>
                  <a:srgbClr val="0070C0"/>
                </a:solidFill>
                <a:latin typeface="Times New Roman" panose="02020603050405020304" pitchFamily="18" charset="0"/>
                <a:ea typeface="SimSun" panose="02010600030101010101" pitchFamily="2" charset="-122"/>
              </a:rPr>
              <a:t>耶 稣 的 亲 属 听 见 ， 就 出 来 要 拉 住 他 ， 因 为 他 们 说 他 癫 狂 了 。</a:t>
            </a:r>
          </a:p>
          <a:p>
            <a:r>
              <a:rPr lang="zh-TW" altLang="en-US" sz="3600" b="1" dirty="0">
                <a:solidFill>
                  <a:srgbClr val="0070C0"/>
                </a:solidFill>
                <a:latin typeface="Times New Roman" panose="02020603050405020304" pitchFamily="18" charset="0"/>
                <a:ea typeface="SimSun" panose="02010600030101010101" pitchFamily="2" charset="-122"/>
              </a:rPr>
              <a:t>   	</a:t>
            </a:r>
            <a:r>
              <a:rPr lang="en-US" altLang="zh-CN" sz="3600" b="1" dirty="0">
                <a:solidFill>
                  <a:srgbClr val="0070C0"/>
                </a:solidFill>
                <a:latin typeface="Times New Roman" panose="02020603050405020304" pitchFamily="18" charset="0"/>
                <a:ea typeface="SimSun" panose="02010600030101010101" pitchFamily="2" charset="-122"/>
              </a:rPr>
              <a:t>And when his friends had news of it, they went out to get him, saying, He is off his head.</a:t>
            </a:r>
          </a:p>
          <a:p>
            <a:endParaRPr lang="en-US" altLang="zh-CN" sz="3600" b="1" dirty="0">
              <a:solidFill>
                <a:srgbClr val="0070C0"/>
              </a:solidFill>
              <a:latin typeface="Times New Roman" panose="02020603050405020304" pitchFamily="18" charset="0"/>
              <a:ea typeface="SimSun" panose="02010600030101010101" pitchFamily="2" charset="-122"/>
            </a:endParaRPr>
          </a:p>
          <a:p>
            <a:r>
              <a:rPr lang="zh-CN" altLang="en-US" sz="3600" b="1" dirty="0">
                <a:solidFill>
                  <a:srgbClr val="0070C0"/>
                </a:solidFill>
                <a:latin typeface="Times New Roman" panose="02020603050405020304" pitchFamily="18" charset="0"/>
                <a:ea typeface="SimSun" panose="02010600030101010101" pitchFamily="2" charset="-122"/>
              </a:rPr>
              <a:t>太 </a:t>
            </a:r>
            <a:r>
              <a:rPr lang="en-US" altLang="zh-CN" sz="3600" b="1" dirty="0">
                <a:solidFill>
                  <a:srgbClr val="0070C0"/>
                </a:solidFill>
                <a:latin typeface="Times New Roman" panose="02020603050405020304" pitchFamily="18" charset="0"/>
                <a:ea typeface="SimSun" panose="02010600030101010101" pitchFamily="2" charset="-122"/>
              </a:rPr>
              <a:t>Matt</a:t>
            </a:r>
          </a:p>
          <a:p>
            <a:r>
              <a:rPr lang="en-US" altLang="zh-TW" sz="3600" b="1" dirty="0">
                <a:solidFill>
                  <a:srgbClr val="0070C0"/>
                </a:solidFill>
                <a:latin typeface="Times New Roman" panose="02020603050405020304" pitchFamily="18" charset="0"/>
                <a:ea typeface="SimSun" panose="02010600030101010101" pitchFamily="2" charset="-122"/>
              </a:rPr>
              <a:t>4:10	</a:t>
            </a:r>
            <a:r>
              <a:rPr lang="zh-TW" altLang="en-US" sz="3600" b="1" dirty="0">
                <a:solidFill>
                  <a:srgbClr val="0070C0"/>
                </a:solidFill>
                <a:latin typeface="Times New Roman" panose="02020603050405020304" pitchFamily="18" charset="0"/>
                <a:ea typeface="SimSun" panose="02010600030101010101" pitchFamily="2" charset="-122"/>
              </a:rPr>
              <a:t>耶 稣 说 ， 撒 但 退 去 吧 。因 为 经 上 记 着 说 ， 当 拜 主 你 的 神 ， 单 要 事 奉 他 。</a:t>
            </a:r>
          </a:p>
          <a:p>
            <a:r>
              <a:rPr lang="zh-TW" altLang="en-US" sz="3600" b="1" dirty="0">
                <a:solidFill>
                  <a:srgbClr val="0070C0"/>
                </a:solidFill>
                <a:latin typeface="Times New Roman" panose="02020603050405020304" pitchFamily="18" charset="0"/>
                <a:ea typeface="SimSun" panose="02010600030101010101" pitchFamily="2" charset="-122"/>
              </a:rPr>
              <a:t>   	</a:t>
            </a:r>
            <a:r>
              <a:rPr lang="en-US" altLang="zh-CN" sz="3600" b="1" dirty="0">
                <a:solidFill>
                  <a:srgbClr val="0070C0"/>
                </a:solidFill>
                <a:latin typeface="Times New Roman" panose="02020603050405020304" pitchFamily="18" charset="0"/>
                <a:ea typeface="SimSun" panose="02010600030101010101" pitchFamily="2" charset="-122"/>
              </a:rPr>
              <a:t>Then said Jesus to him, Away, Satan: for it is in the Writings, Give worship to the Lord your God and be his servant only.</a:t>
            </a:r>
          </a:p>
          <a:p>
            <a:endParaRPr lang="en-US" altLang="zh-CN" sz="3600" b="1" dirty="0">
              <a:solidFill>
                <a:srgbClr val="0070C0"/>
              </a:solidFill>
              <a:latin typeface="Times New Roman" panose="02020603050405020304" pitchFamily="18" charset="0"/>
              <a:ea typeface="SimSun" panose="02010600030101010101" pitchFamily="2" charset="-122"/>
            </a:endParaRPr>
          </a:p>
        </p:txBody>
      </p:sp>
    </p:spTree>
    <p:extLst>
      <p:ext uri="{BB962C8B-B14F-4D97-AF65-F5344CB8AC3E}">
        <p14:creationId xmlns:p14="http://schemas.microsoft.com/office/powerpoint/2010/main" val="190241352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B8C7425-D3B4-9E98-CD5B-107AB4839D9B}"/>
              </a:ext>
            </a:extLst>
          </p:cNvPr>
          <p:cNvSpPr>
            <a:spLocks noGrp="1"/>
          </p:cNvSpPr>
          <p:nvPr>
            <p:ph idx="1"/>
          </p:nvPr>
        </p:nvSpPr>
        <p:spPr>
          <a:xfrm>
            <a:off x="339437" y="55419"/>
            <a:ext cx="11672454" cy="7058890"/>
          </a:xfrm>
        </p:spPr>
        <p:txBody>
          <a:bodyPr>
            <a:noAutofit/>
          </a:bodyPr>
          <a:lstStyle/>
          <a:p>
            <a:pPr marL="0" marR="0">
              <a:spcBef>
                <a:spcPts val="0"/>
              </a:spcBef>
              <a:spcAft>
                <a:spcPts val="0"/>
              </a:spcAft>
            </a:pPr>
            <a:endParaRPr lang="en-US" altLang="zh-TW" sz="3600" b="1" dirty="0">
              <a:solidFill>
                <a:srgbClr val="0070C0"/>
              </a:solidFill>
              <a:effectLst/>
              <a:latin typeface="Times New Roman" panose="02020603050405020304" pitchFamily="18" charset="0"/>
              <a:ea typeface="SimSun" panose="02010600030101010101" pitchFamily="2" charset="-122"/>
            </a:endParaRPr>
          </a:p>
          <a:p>
            <a:pPr marL="0" marR="0">
              <a:spcBef>
                <a:spcPts val="0"/>
              </a:spcBef>
              <a:spcAft>
                <a:spcPts val="0"/>
              </a:spcAft>
            </a:pPr>
            <a:r>
              <a:rPr lang="zh-TW" altLang="en-US" sz="3600" b="1" dirty="0">
                <a:solidFill>
                  <a:srgbClr val="0070C0"/>
                </a:solidFill>
                <a:effectLst/>
                <a:latin typeface="Times New Roman" panose="02020603050405020304" pitchFamily="18" charset="0"/>
                <a:ea typeface="SimSun" panose="02010600030101010101" pitchFamily="2" charset="-122"/>
              </a:rPr>
              <a:t>诗篇</a:t>
            </a:r>
            <a:r>
              <a:rPr lang="en-US" altLang="zh-TW" sz="3600" b="1" dirty="0">
                <a:solidFill>
                  <a:srgbClr val="0070C0"/>
                </a:solidFill>
                <a:latin typeface="Times New Roman" panose="02020603050405020304" pitchFamily="18" charset="0"/>
                <a:ea typeface="SimSun" panose="02010600030101010101" pitchFamily="2" charset="-122"/>
              </a:rPr>
              <a:t>Ps </a:t>
            </a:r>
            <a:r>
              <a:rPr lang="en-US" altLang="zh-TW" sz="3600" b="1" dirty="0">
                <a:solidFill>
                  <a:srgbClr val="0070C0"/>
                </a:solidFill>
                <a:effectLst/>
                <a:latin typeface="Times New Roman" panose="02020603050405020304" pitchFamily="18" charset="0"/>
                <a:ea typeface="SimSun" panose="02010600030101010101" pitchFamily="2" charset="-122"/>
              </a:rPr>
              <a:t>69:8</a:t>
            </a:r>
            <a:r>
              <a:rPr lang="zh-TW" altLang="en-US" sz="3600" b="1" dirty="0">
                <a:solidFill>
                  <a:srgbClr val="0070C0"/>
                </a:solidFill>
                <a:effectLst/>
                <a:latin typeface="Times New Roman" panose="02020603050405020304" pitchFamily="18" charset="0"/>
                <a:ea typeface="SimSun" panose="02010600030101010101" pitchFamily="2" charset="-122"/>
              </a:rPr>
              <a:t>，</a:t>
            </a:r>
          </a:p>
          <a:p>
            <a:pPr marL="0" marR="0">
              <a:spcBef>
                <a:spcPts val="0"/>
              </a:spcBef>
              <a:spcAft>
                <a:spcPts val="0"/>
              </a:spcAft>
            </a:pPr>
            <a:r>
              <a:rPr lang="en-US" altLang="zh-TW" sz="3600" b="1" dirty="0">
                <a:solidFill>
                  <a:srgbClr val="0070C0"/>
                </a:solidFill>
                <a:effectLst/>
                <a:latin typeface="Times New Roman" panose="02020603050405020304" pitchFamily="18" charset="0"/>
                <a:ea typeface="SimSun" panose="02010600030101010101" pitchFamily="2" charset="-122"/>
              </a:rPr>
              <a:t>69:8	</a:t>
            </a:r>
            <a:r>
              <a:rPr lang="zh-TW" altLang="en-US" sz="3600" b="1" dirty="0">
                <a:solidFill>
                  <a:srgbClr val="0070C0"/>
                </a:solidFill>
                <a:effectLst/>
                <a:latin typeface="Times New Roman" panose="02020603050405020304" pitchFamily="18" charset="0"/>
                <a:ea typeface="SimSun" panose="02010600030101010101" pitchFamily="2" charset="-122"/>
              </a:rPr>
              <a:t>我 的 弟 兄 看 我 为 外 路 人 。 我 的 同 胞 看 我 为 外 邦 人 。</a:t>
            </a:r>
          </a:p>
          <a:p>
            <a:pPr marL="0" marR="0">
              <a:spcBef>
                <a:spcPts val="0"/>
              </a:spcBef>
              <a:spcAft>
                <a:spcPts val="0"/>
              </a:spcAft>
            </a:pPr>
            <a:r>
              <a:rPr lang="zh-TW" altLang="en-US" sz="3600" b="1" dirty="0">
                <a:solidFill>
                  <a:srgbClr val="0070C0"/>
                </a:solidFill>
                <a:effectLst/>
                <a:latin typeface="Times New Roman" panose="02020603050405020304" pitchFamily="18" charset="0"/>
                <a:ea typeface="SimSun" panose="02010600030101010101" pitchFamily="2" charset="-122"/>
              </a:rPr>
              <a:t>   	</a:t>
            </a:r>
            <a:r>
              <a:rPr lang="en-US" altLang="zh-TW" sz="3600" b="1" dirty="0">
                <a:solidFill>
                  <a:srgbClr val="0070C0"/>
                </a:solidFill>
                <a:effectLst/>
                <a:latin typeface="Times New Roman" panose="02020603050405020304" pitchFamily="18" charset="0"/>
                <a:ea typeface="SimSun" panose="02010600030101010101" pitchFamily="2" charset="-122"/>
              </a:rPr>
              <a:t>I have become strange to my brothers, and like a man from a far country to my mother's children.</a:t>
            </a:r>
          </a:p>
        </p:txBody>
      </p:sp>
    </p:spTree>
    <p:extLst>
      <p:ext uri="{BB962C8B-B14F-4D97-AF65-F5344CB8AC3E}">
        <p14:creationId xmlns:p14="http://schemas.microsoft.com/office/powerpoint/2010/main" val="227087106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B8EA1B8-C69E-2AEA-6FC7-CBE941E0A4A0}"/>
              </a:ext>
            </a:extLst>
          </p:cNvPr>
          <p:cNvSpPr>
            <a:spLocks noGrp="1"/>
          </p:cNvSpPr>
          <p:nvPr>
            <p:ph idx="1"/>
          </p:nvPr>
        </p:nvSpPr>
        <p:spPr>
          <a:xfrm>
            <a:off x="117764" y="124691"/>
            <a:ext cx="11963400" cy="6587836"/>
          </a:xfrm>
        </p:spPr>
        <p:txBody>
          <a:bodyPr>
            <a:noAutofit/>
          </a:bodyPr>
          <a:lstStyle/>
          <a:p>
            <a:r>
              <a:rPr lang="en-US" altLang="zh-CN" sz="3600" b="1" dirty="0">
                <a:solidFill>
                  <a:srgbClr val="0070C0"/>
                </a:solidFill>
                <a:latin typeface="Times New Roman" panose="02020603050405020304" pitchFamily="18" charset="0"/>
                <a:ea typeface="SimSun" panose="02010600030101010101" pitchFamily="2" charset="-122"/>
              </a:rPr>
              <a:t>7:6	</a:t>
            </a:r>
            <a:r>
              <a:rPr lang="zh-CN" altLang="en-US" sz="3600" b="1" dirty="0">
                <a:solidFill>
                  <a:srgbClr val="0070C0"/>
                </a:solidFill>
                <a:latin typeface="Times New Roman" panose="02020603050405020304" pitchFamily="18" charset="0"/>
                <a:ea typeface="SimSun" panose="02010600030101010101" pitchFamily="2" charset="-122"/>
              </a:rPr>
              <a:t>耶 稣 就 对 他 们 说 ， 我 的 时 候 还 没 有 到 。 你 们 的 时 候 常 是 方 便 的 。</a:t>
            </a:r>
          </a:p>
          <a:p>
            <a:r>
              <a:rPr lang="zh-CN" altLang="en-US" sz="3600" b="1" dirty="0">
                <a:solidFill>
                  <a:srgbClr val="0070C0"/>
                </a:solidFill>
                <a:latin typeface="Times New Roman" panose="02020603050405020304" pitchFamily="18" charset="0"/>
                <a:ea typeface="SimSun" panose="02010600030101010101" pitchFamily="2" charset="-122"/>
              </a:rPr>
              <a:t>   	</a:t>
            </a:r>
            <a:r>
              <a:rPr lang="en-US" altLang="zh-CN" sz="3600" b="1" dirty="0">
                <a:solidFill>
                  <a:srgbClr val="0070C0"/>
                </a:solidFill>
                <a:latin typeface="Times New Roman" panose="02020603050405020304" pitchFamily="18" charset="0"/>
                <a:ea typeface="SimSun" panose="02010600030101010101" pitchFamily="2" charset="-122"/>
              </a:rPr>
              <a:t>Jesus said to them, My time is still to come, but any time is good for you.</a:t>
            </a:r>
          </a:p>
          <a:p>
            <a:r>
              <a:rPr lang="en-US" altLang="zh-CN" sz="3600" b="1" dirty="0">
                <a:solidFill>
                  <a:srgbClr val="0070C0"/>
                </a:solidFill>
                <a:latin typeface="Times New Roman" panose="02020603050405020304" pitchFamily="18" charset="0"/>
                <a:ea typeface="SimSun" panose="02010600030101010101" pitchFamily="2" charset="-122"/>
              </a:rPr>
              <a:t>7:7	</a:t>
            </a:r>
            <a:r>
              <a:rPr lang="zh-CN" altLang="en-US" sz="3600" b="1" dirty="0">
                <a:solidFill>
                  <a:srgbClr val="0070C0"/>
                </a:solidFill>
                <a:latin typeface="Times New Roman" panose="02020603050405020304" pitchFamily="18" charset="0"/>
                <a:ea typeface="SimSun" panose="02010600030101010101" pitchFamily="2" charset="-122"/>
              </a:rPr>
              <a:t>世 人 不 能 恨 你 们 ， 却 是 恨 我 。 因 为 我 指 证 他 们 所 作 的 事 是 恶 的 。</a:t>
            </a:r>
          </a:p>
          <a:p>
            <a:r>
              <a:rPr lang="zh-CN" altLang="en-US" sz="3600" b="1" dirty="0">
                <a:solidFill>
                  <a:srgbClr val="0070C0"/>
                </a:solidFill>
                <a:latin typeface="Times New Roman" panose="02020603050405020304" pitchFamily="18" charset="0"/>
                <a:ea typeface="SimSun" panose="02010600030101010101" pitchFamily="2" charset="-122"/>
              </a:rPr>
              <a:t>   	</a:t>
            </a:r>
            <a:r>
              <a:rPr lang="en-US" altLang="zh-CN" sz="3600" b="1" dirty="0">
                <a:solidFill>
                  <a:srgbClr val="0070C0"/>
                </a:solidFill>
                <a:latin typeface="Times New Roman" panose="02020603050405020304" pitchFamily="18" charset="0"/>
                <a:ea typeface="SimSun" panose="02010600030101010101" pitchFamily="2" charset="-122"/>
              </a:rPr>
              <a:t>It is not possible for you to be hated by the world; but I am hated by it, because I give witness that what it does is evil.</a:t>
            </a:r>
          </a:p>
        </p:txBody>
      </p:sp>
    </p:spTree>
    <p:extLst>
      <p:ext uri="{BB962C8B-B14F-4D97-AF65-F5344CB8AC3E}">
        <p14:creationId xmlns:p14="http://schemas.microsoft.com/office/powerpoint/2010/main" val="392345843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B8C7425-D3B4-9E98-CD5B-107AB4839D9B}"/>
              </a:ext>
            </a:extLst>
          </p:cNvPr>
          <p:cNvSpPr>
            <a:spLocks noGrp="1"/>
          </p:cNvSpPr>
          <p:nvPr>
            <p:ph idx="1"/>
          </p:nvPr>
        </p:nvSpPr>
        <p:spPr>
          <a:xfrm>
            <a:off x="339437" y="55419"/>
            <a:ext cx="11672454" cy="7058890"/>
          </a:xfrm>
        </p:spPr>
        <p:txBody>
          <a:bodyPr>
            <a:noAutofit/>
          </a:bodyPr>
          <a:lstStyle/>
          <a:p>
            <a:pPr marL="0" marR="0">
              <a:spcBef>
                <a:spcPts val="0"/>
              </a:spcBef>
              <a:spcAft>
                <a:spcPts val="0"/>
              </a:spcAft>
            </a:pPr>
            <a:endParaRPr lang="en-US" altLang="zh-TW" sz="3600" b="1" dirty="0">
              <a:solidFill>
                <a:srgbClr val="0070C0"/>
              </a:solidFill>
              <a:effectLst/>
              <a:latin typeface="Times New Roman" panose="02020603050405020304" pitchFamily="18" charset="0"/>
              <a:ea typeface="SimSun" panose="02010600030101010101" pitchFamily="2" charset="-122"/>
            </a:endParaRPr>
          </a:p>
          <a:p>
            <a:pPr marL="0" marR="0">
              <a:spcBef>
                <a:spcPts val="0"/>
              </a:spcBef>
              <a:spcAft>
                <a:spcPts val="0"/>
              </a:spcAft>
            </a:pPr>
            <a:r>
              <a:rPr lang="zh-CN" altLang="en-US" sz="3600" b="1" dirty="0">
                <a:solidFill>
                  <a:srgbClr val="0070C0"/>
                </a:solidFill>
                <a:latin typeface="Times New Roman" panose="02020603050405020304" pitchFamily="18" charset="0"/>
                <a:ea typeface="SimSun" panose="02010600030101010101" pitchFamily="2" charset="-122"/>
              </a:rPr>
              <a:t>约翰 </a:t>
            </a:r>
            <a:r>
              <a:rPr lang="en-US" altLang="zh-CN" sz="3600" b="1" dirty="0">
                <a:solidFill>
                  <a:srgbClr val="0070C0"/>
                </a:solidFill>
                <a:latin typeface="Times New Roman" panose="02020603050405020304" pitchFamily="18" charset="0"/>
                <a:ea typeface="SimSun" panose="02010600030101010101" pitchFamily="2" charset="-122"/>
              </a:rPr>
              <a:t>John</a:t>
            </a:r>
          </a:p>
          <a:p>
            <a:pPr marL="0" marR="0">
              <a:spcBef>
                <a:spcPts val="0"/>
              </a:spcBef>
              <a:spcAft>
                <a:spcPts val="0"/>
              </a:spcAft>
            </a:pPr>
            <a:r>
              <a:rPr lang="en-US" altLang="zh-CN" sz="3600" b="1" dirty="0">
                <a:solidFill>
                  <a:srgbClr val="0070C0"/>
                </a:solidFill>
                <a:latin typeface="Times New Roman" panose="02020603050405020304" pitchFamily="18" charset="0"/>
                <a:ea typeface="SimSun" panose="02010600030101010101" pitchFamily="2" charset="-122"/>
              </a:rPr>
              <a:t>15:19	 </a:t>
            </a:r>
            <a:r>
              <a:rPr lang="zh-CN" altLang="en-US" sz="3600" b="1" dirty="0">
                <a:solidFill>
                  <a:srgbClr val="0070C0"/>
                </a:solidFill>
                <a:latin typeface="Times New Roman" panose="02020603050405020304" pitchFamily="18" charset="0"/>
                <a:ea typeface="SimSun" panose="02010600030101010101" pitchFamily="2" charset="-122"/>
              </a:rPr>
              <a:t>你 们 若 属 世 界 ， 世 界 必 爱 属 自 己 的 。 只 因 你 们 不 属 世 界 。 乃 是 我 从 世 界 中 拣 选 了 你 们 ， 所 以 世 界 就 恨 你 们 。</a:t>
            </a:r>
          </a:p>
          <a:p>
            <a:pPr marL="0" marR="0">
              <a:spcBef>
                <a:spcPts val="0"/>
              </a:spcBef>
              <a:spcAft>
                <a:spcPts val="0"/>
              </a:spcAft>
            </a:pPr>
            <a:r>
              <a:rPr lang="zh-CN" altLang="en-US" sz="3600" b="1" dirty="0">
                <a:solidFill>
                  <a:srgbClr val="0070C0"/>
                </a:solidFill>
                <a:latin typeface="Times New Roman" panose="02020603050405020304" pitchFamily="18" charset="0"/>
                <a:ea typeface="SimSun" panose="02010600030101010101" pitchFamily="2" charset="-122"/>
              </a:rPr>
              <a:t>   	</a:t>
            </a:r>
            <a:r>
              <a:rPr lang="en-US" altLang="zh-CN" sz="3600" b="1" dirty="0">
                <a:solidFill>
                  <a:srgbClr val="0070C0"/>
                </a:solidFill>
                <a:latin typeface="Times New Roman" panose="02020603050405020304" pitchFamily="18" charset="0"/>
                <a:ea typeface="SimSun" panose="02010600030101010101" pitchFamily="2" charset="-122"/>
              </a:rPr>
              <a:t>If you were of the world, you would be loved by the world: but because you are not of the world, but I have taken you out of the world, you are hated by the world.</a:t>
            </a:r>
          </a:p>
        </p:txBody>
      </p:sp>
    </p:spTree>
    <p:extLst>
      <p:ext uri="{BB962C8B-B14F-4D97-AF65-F5344CB8AC3E}">
        <p14:creationId xmlns:p14="http://schemas.microsoft.com/office/powerpoint/2010/main" val="103194897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795CBF1-80DA-CB76-5254-4983652B91A3}"/>
              </a:ext>
            </a:extLst>
          </p:cNvPr>
          <p:cNvSpPr>
            <a:spLocks noGrp="1"/>
          </p:cNvSpPr>
          <p:nvPr>
            <p:ph idx="1"/>
          </p:nvPr>
        </p:nvSpPr>
        <p:spPr>
          <a:xfrm>
            <a:off x="90055" y="159328"/>
            <a:ext cx="12018818" cy="6511636"/>
          </a:xfrm>
        </p:spPr>
        <p:txBody>
          <a:bodyPr>
            <a:noAutofit/>
          </a:bodyPr>
          <a:lstStyle/>
          <a:p>
            <a:pPr marL="0" marR="0">
              <a:spcBef>
                <a:spcPts val="0"/>
              </a:spcBef>
              <a:spcAft>
                <a:spcPts val="0"/>
              </a:spcAft>
            </a:pPr>
            <a:r>
              <a:rPr lang="en-US" altLang="zh-CN" sz="3600" b="1" dirty="0">
                <a:solidFill>
                  <a:srgbClr val="0070C0"/>
                </a:solidFill>
                <a:latin typeface="Times New Roman" panose="02020603050405020304" pitchFamily="18" charset="0"/>
                <a:ea typeface="SimSun" panose="02010600030101010101" pitchFamily="2" charset="-122"/>
              </a:rPr>
              <a:t>7:8	</a:t>
            </a:r>
            <a:r>
              <a:rPr lang="zh-CN" altLang="en-US" sz="3600" b="1" dirty="0">
                <a:solidFill>
                  <a:srgbClr val="0070C0"/>
                </a:solidFill>
                <a:latin typeface="Times New Roman" panose="02020603050405020304" pitchFamily="18" charset="0"/>
                <a:ea typeface="SimSun" panose="02010600030101010101" pitchFamily="2" charset="-122"/>
              </a:rPr>
              <a:t>你 们 上 去 过 节 吧 。 我 现 在 不 上 去 过 这 节 。 因 为 我 的 时 候 还 没 有 满 。</a:t>
            </a:r>
          </a:p>
          <a:p>
            <a:pPr marL="0" marR="0">
              <a:spcBef>
                <a:spcPts val="0"/>
              </a:spcBef>
              <a:spcAft>
                <a:spcPts val="0"/>
              </a:spcAft>
            </a:pPr>
            <a:r>
              <a:rPr lang="zh-CN" altLang="en-US" sz="3600" b="1" dirty="0">
                <a:solidFill>
                  <a:srgbClr val="0070C0"/>
                </a:solidFill>
                <a:latin typeface="Times New Roman" panose="02020603050405020304" pitchFamily="18" charset="0"/>
                <a:ea typeface="SimSun" panose="02010600030101010101" pitchFamily="2" charset="-122"/>
              </a:rPr>
              <a:t>   	</a:t>
            </a:r>
            <a:r>
              <a:rPr lang="en-US" altLang="zh-CN" sz="3600" b="1" dirty="0">
                <a:solidFill>
                  <a:srgbClr val="0070C0"/>
                </a:solidFill>
                <a:latin typeface="Times New Roman" panose="02020603050405020304" pitchFamily="18" charset="0"/>
                <a:ea typeface="SimSun" panose="02010600030101010101" pitchFamily="2" charset="-122"/>
              </a:rPr>
              <a:t>Go you up to the feast: I am not going up now to the feast because my time has not fully come.</a:t>
            </a:r>
          </a:p>
          <a:p>
            <a:pPr marL="0" marR="0">
              <a:spcBef>
                <a:spcPts val="0"/>
              </a:spcBef>
              <a:spcAft>
                <a:spcPts val="0"/>
              </a:spcAft>
            </a:pPr>
            <a:r>
              <a:rPr lang="en-US" altLang="zh-CN" sz="3600" b="1" dirty="0">
                <a:solidFill>
                  <a:srgbClr val="0070C0"/>
                </a:solidFill>
                <a:latin typeface="Times New Roman" panose="02020603050405020304" pitchFamily="18" charset="0"/>
                <a:ea typeface="SimSun" panose="02010600030101010101" pitchFamily="2" charset="-122"/>
              </a:rPr>
              <a:t>7:9	</a:t>
            </a:r>
            <a:r>
              <a:rPr lang="zh-CN" altLang="en-US" sz="3600" b="1" dirty="0">
                <a:solidFill>
                  <a:srgbClr val="0070C0"/>
                </a:solidFill>
                <a:latin typeface="Times New Roman" panose="02020603050405020304" pitchFamily="18" charset="0"/>
                <a:ea typeface="SimSun" panose="02010600030101010101" pitchFamily="2" charset="-122"/>
              </a:rPr>
              <a:t>耶 稣 说 了 这 话 ， 仍 旧 住 在 加 利 利 。</a:t>
            </a:r>
          </a:p>
          <a:p>
            <a:pPr marL="0" marR="0">
              <a:spcBef>
                <a:spcPts val="0"/>
              </a:spcBef>
              <a:spcAft>
                <a:spcPts val="0"/>
              </a:spcAft>
            </a:pPr>
            <a:r>
              <a:rPr lang="zh-CN" altLang="en-US" sz="3600" b="1" dirty="0">
                <a:solidFill>
                  <a:srgbClr val="0070C0"/>
                </a:solidFill>
                <a:latin typeface="Times New Roman" panose="02020603050405020304" pitchFamily="18" charset="0"/>
                <a:ea typeface="SimSun" panose="02010600030101010101" pitchFamily="2" charset="-122"/>
              </a:rPr>
              <a:t>   	</a:t>
            </a:r>
            <a:r>
              <a:rPr lang="en-US" altLang="zh-CN" sz="3600" b="1" dirty="0">
                <a:solidFill>
                  <a:srgbClr val="0070C0"/>
                </a:solidFill>
                <a:latin typeface="Times New Roman" panose="02020603050405020304" pitchFamily="18" charset="0"/>
                <a:ea typeface="SimSun" panose="02010600030101010101" pitchFamily="2" charset="-122"/>
              </a:rPr>
              <a:t>Having said these things to them, he still kept in Galilee.</a:t>
            </a:r>
          </a:p>
          <a:p>
            <a:pPr marL="0" marR="0">
              <a:spcBef>
                <a:spcPts val="0"/>
              </a:spcBef>
              <a:spcAft>
                <a:spcPts val="0"/>
              </a:spcAft>
            </a:pPr>
            <a:endParaRPr lang="en-US" altLang="zh-CN" sz="3600" b="1" dirty="0">
              <a:solidFill>
                <a:srgbClr val="0070C0"/>
              </a:solidFill>
              <a:latin typeface="Times New Roman" panose="02020603050405020304" pitchFamily="18" charset="0"/>
              <a:ea typeface="SimSun" panose="02010600030101010101" pitchFamily="2" charset="-122"/>
            </a:endParaRPr>
          </a:p>
          <a:p>
            <a:pPr marL="0" marR="0">
              <a:spcBef>
                <a:spcPts val="0"/>
              </a:spcBef>
              <a:spcAft>
                <a:spcPts val="0"/>
              </a:spcAft>
            </a:pPr>
            <a:r>
              <a:rPr lang="en-US" altLang="zh-TW" sz="3600" b="1" dirty="0">
                <a:solidFill>
                  <a:srgbClr val="0070C0"/>
                </a:solidFill>
                <a:latin typeface="Times New Roman" panose="02020603050405020304" pitchFamily="18" charset="0"/>
                <a:ea typeface="SimSun" panose="02010600030101010101" pitchFamily="2" charset="-122"/>
              </a:rPr>
              <a:t>7:7	</a:t>
            </a:r>
            <a:r>
              <a:rPr lang="zh-TW" altLang="en-US" sz="3600" b="1" dirty="0">
                <a:solidFill>
                  <a:srgbClr val="0070C0"/>
                </a:solidFill>
                <a:latin typeface="Times New Roman" panose="02020603050405020304" pitchFamily="18" charset="0"/>
                <a:ea typeface="SimSun" panose="02010600030101010101" pitchFamily="2" charset="-122"/>
              </a:rPr>
              <a:t>世 人 不 能 恨 你 们 ， 却 是 恨 我 。 因 为 我 指 证 他 们 所 作 的 事 是 恶 的 。</a:t>
            </a:r>
          </a:p>
          <a:p>
            <a:pPr marL="0" marR="0">
              <a:spcBef>
                <a:spcPts val="0"/>
              </a:spcBef>
              <a:spcAft>
                <a:spcPts val="0"/>
              </a:spcAft>
            </a:pPr>
            <a:r>
              <a:rPr lang="zh-TW" altLang="en-US" sz="3600" b="1" dirty="0">
                <a:solidFill>
                  <a:srgbClr val="0070C0"/>
                </a:solidFill>
                <a:latin typeface="Times New Roman" panose="02020603050405020304" pitchFamily="18" charset="0"/>
                <a:ea typeface="SimSun" panose="02010600030101010101" pitchFamily="2" charset="-122"/>
              </a:rPr>
              <a:t>   	</a:t>
            </a:r>
            <a:r>
              <a:rPr lang="en-US" altLang="zh-CN" sz="3600" b="1" dirty="0">
                <a:solidFill>
                  <a:srgbClr val="0070C0"/>
                </a:solidFill>
                <a:latin typeface="Times New Roman" panose="02020603050405020304" pitchFamily="18" charset="0"/>
                <a:ea typeface="SimSun" panose="02010600030101010101" pitchFamily="2" charset="-122"/>
              </a:rPr>
              <a:t>It is not possible for you to be hated by the world; but I am hated by it, because I give witness that what it does is evil.</a:t>
            </a:r>
          </a:p>
          <a:p>
            <a:pPr marL="0" marR="0">
              <a:spcBef>
                <a:spcPts val="0"/>
              </a:spcBef>
              <a:spcAft>
                <a:spcPts val="0"/>
              </a:spcAft>
            </a:pPr>
            <a:endParaRPr lang="en-US" altLang="zh-CN" sz="3600" b="1" dirty="0">
              <a:solidFill>
                <a:srgbClr val="0070C0"/>
              </a:solidFill>
              <a:latin typeface="Times New Roman" panose="02020603050405020304" pitchFamily="18" charset="0"/>
              <a:ea typeface="SimSun" panose="02010600030101010101" pitchFamily="2" charset="-122"/>
            </a:endParaRPr>
          </a:p>
        </p:txBody>
      </p:sp>
    </p:spTree>
    <p:extLst>
      <p:ext uri="{BB962C8B-B14F-4D97-AF65-F5344CB8AC3E}">
        <p14:creationId xmlns:p14="http://schemas.microsoft.com/office/powerpoint/2010/main" val="304756551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B8EA1B8-C69E-2AEA-6FC7-CBE941E0A4A0}"/>
              </a:ext>
            </a:extLst>
          </p:cNvPr>
          <p:cNvSpPr>
            <a:spLocks noGrp="1"/>
          </p:cNvSpPr>
          <p:nvPr>
            <p:ph idx="1"/>
          </p:nvPr>
        </p:nvSpPr>
        <p:spPr>
          <a:xfrm>
            <a:off x="48491" y="0"/>
            <a:ext cx="12143509" cy="6781800"/>
          </a:xfrm>
        </p:spPr>
        <p:txBody>
          <a:bodyPr>
            <a:noAutofit/>
          </a:bodyPr>
          <a:lstStyle/>
          <a:p>
            <a:r>
              <a:rPr lang="zh-TW" altLang="en-US" sz="3600" b="1" dirty="0">
                <a:solidFill>
                  <a:srgbClr val="0070C0"/>
                </a:solidFill>
                <a:latin typeface="Times New Roman" panose="02020603050405020304" pitchFamily="18" charset="0"/>
                <a:ea typeface="SimSun" panose="02010600030101010101" pitchFamily="2" charset="-122"/>
              </a:rPr>
              <a:t>申</a:t>
            </a:r>
            <a:r>
              <a:rPr lang="en-US" altLang="zh-TW" sz="3600" b="1" dirty="0">
                <a:solidFill>
                  <a:srgbClr val="0070C0"/>
                </a:solidFill>
                <a:latin typeface="Times New Roman" panose="02020603050405020304" pitchFamily="18" charset="0"/>
                <a:ea typeface="SimSun" panose="02010600030101010101" pitchFamily="2" charset="-122"/>
              </a:rPr>
              <a:t>8:5</a:t>
            </a:r>
            <a:r>
              <a:rPr lang="zh-TW" altLang="en-US" sz="3600" b="1" dirty="0">
                <a:solidFill>
                  <a:srgbClr val="0070C0"/>
                </a:solidFill>
                <a:latin typeface="Times New Roman" panose="02020603050405020304" pitchFamily="18" charset="0"/>
                <a:ea typeface="SimSun" panose="02010600030101010101" pitchFamily="2" charset="-122"/>
              </a:rPr>
              <a:t>你 当 心 里 思 想 ， 耶 和 华 你 神 管 教 你 ， 好 像 人 管 教 儿 子 一 样 。</a:t>
            </a:r>
          </a:p>
          <a:p>
            <a:r>
              <a:rPr lang="en-US" altLang="zh-TW" sz="3600" b="1" dirty="0">
                <a:solidFill>
                  <a:srgbClr val="0070C0"/>
                </a:solidFill>
                <a:latin typeface="Times New Roman" panose="02020603050405020304" pitchFamily="18" charset="0"/>
                <a:ea typeface="SimSun" panose="02010600030101010101" pitchFamily="2" charset="-122"/>
              </a:rPr>
              <a:t>5 Know then in your heart that, as a man disciplines his son, the Lord your God disciplines you.</a:t>
            </a:r>
          </a:p>
          <a:p>
            <a:endParaRPr lang="en-US" altLang="zh-TW" sz="3600" b="1" dirty="0">
              <a:solidFill>
                <a:srgbClr val="0070C0"/>
              </a:solidFill>
              <a:latin typeface="Times New Roman" panose="02020603050405020304" pitchFamily="18" charset="0"/>
              <a:ea typeface="SimSun" panose="02010600030101010101" pitchFamily="2" charset="-122"/>
            </a:endParaRPr>
          </a:p>
          <a:p>
            <a:r>
              <a:rPr lang="zh-TW" altLang="en-US" sz="3600" b="1" dirty="0">
                <a:solidFill>
                  <a:srgbClr val="0070C0"/>
                </a:solidFill>
                <a:latin typeface="Times New Roman" panose="02020603050405020304" pitchFamily="18" charset="0"/>
                <a:ea typeface="SimSun" panose="02010600030101010101" pitchFamily="2" charset="-122"/>
              </a:rPr>
              <a:t>启</a:t>
            </a:r>
            <a:r>
              <a:rPr lang="en-US" altLang="zh-TW" sz="3600" b="1" dirty="0">
                <a:solidFill>
                  <a:srgbClr val="0070C0"/>
                </a:solidFill>
                <a:latin typeface="Times New Roman" panose="02020603050405020304" pitchFamily="18" charset="0"/>
                <a:ea typeface="SimSun" panose="02010600030101010101" pitchFamily="2" charset="-122"/>
              </a:rPr>
              <a:t>3:19</a:t>
            </a:r>
          </a:p>
          <a:p>
            <a:r>
              <a:rPr lang="zh-TW" altLang="en-US" sz="3600" b="1" dirty="0">
                <a:solidFill>
                  <a:srgbClr val="0070C0"/>
                </a:solidFill>
                <a:latin typeface="Times New Roman" panose="02020603050405020304" pitchFamily="18" charset="0"/>
                <a:ea typeface="SimSun" panose="02010600030101010101" pitchFamily="2" charset="-122"/>
              </a:rPr>
              <a:t>凡我所疼爱的，我就责备管教他，所以你要发热心，也要悔改。</a:t>
            </a:r>
          </a:p>
          <a:p>
            <a:r>
              <a:rPr lang="en-US" altLang="zh-TW" sz="3600" b="1" dirty="0">
                <a:solidFill>
                  <a:srgbClr val="0070C0"/>
                </a:solidFill>
                <a:latin typeface="Times New Roman" panose="02020603050405020304" pitchFamily="18" charset="0"/>
                <a:ea typeface="SimSun" panose="02010600030101010101" pitchFamily="2" charset="-122"/>
              </a:rPr>
              <a:t>Those whom I love, I reprove and discipline, so be zealous and repent.</a:t>
            </a:r>
          </a:p>
          <a:p>
            <a:pPr marL="0" indent="0">
              <a:buNone/>
            </a:pPr>
            <a:endParaRPr lang="en-US" altLang="zh-TW" sz="3600" b="1" dirty="0">
              <a:solidFill>
                <a:srgbClr val="0070C0"/>
              </a:solidFill>
              <a:latin typeface="Times New Roman" panose="02020603050405020304" pitchFamily="18" charset="0"/>
              <a:ea typeface="SimSun" panose="02010600030101010101" pitchFamily="2" charset="-122"/>
            </a:endParaRPr>
          </a:p>
        </p:txBody>
      </p:sp>
    </p:spTree>
    <p:extLst>
      <p:ext uri="{BB962C8B-B14F-4D97-AF65-F5344CB8AC3E}">
        <p14:creationId xmlns:p14="http://schemas.microsoft.com/office/powerpoint/2010/main" val="276650518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1482</TotalTime>
  <Words>1638</Words>
  <Application>Microsoft Office PowerPoint</Application>
  <PresentationFormat>Widescreen</PresentationFormat>
  <Paragraphs>70</Paragraphs>
  <Slides>15</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15</vt:i4>
      </vt:variant>
    </vt:vector>
  </HeadingPairs>
  <TitlesOfParts>
    <vt:vector size="21" baseType="lpstr">
      <vt:lpstr>Arial</vt:lpstr>
      <vt:lpstr>Calibri</vt:lpstr>
      <vt:lpstr>Calibri Light</vt:lpstr>
      <vt:lpstr>Lucida Bright</vt:lpstr>
      <vt:lpstr>Times New Roman</vt:lpstr>
      <vt:lpstr>Office Theme</vt:lpstr>
      <vt:lpstr>住棚节宴前 之不信 – Disblief Before the Feast of Booths  约翰John7:1-10</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耶稣公正的审判  Jesus’ Just Judgement 约翰 John 5:30-47</dc:title>
  <dc:creator>wang jonathan</dc:creator>
  <cp:lastModifiedBy>wang jonathan</cp:lastModifiedBy>
  <cp:revision>172</cp:revision>
  <dcterms:created xsi:type="dcterms:W3CDTF">2024-03-21T22:38:27Z</dcterms:created>
  <dcterms:modified xsi:type="dcterms:W3CDTF">2025-01-06T22:38:42Z</dcterms:modified>
</cp:coreProperties>
</file>