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58" r:id="rId5"/>
    <p:sldId id="260" r:id="rId6"/>
    <p:sldId id="261" r:id="rId7"/>
    <p:sldId id="266" r:id="rId8"/>
    <p:sldId id="257" r:id="rId9"/>
    <p:sldId id="262" r:id="rId10"/>
    <p:sldId id="264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C6ED-3E74-2B6F-EC06-A1C8C88D7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D7744-026D-B367-898A-5E1CF83CC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714E9-2C72-08CB-E122-1B1B1AB5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72067-F2AA-77D8-D36A-B964D871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9DED-A528-C081-EB31-FDCF5600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EB58-37F9-09EA-3692-4E893C1D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4C8D-A474-D95D-1D18-23346600B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26153-05AB-14AA-B0A3-99A69E26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FE4F-FB66-FDCC-8B6F-477DB182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AA7BF-4DC7-D6A9-C304-D1CAC818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696EB-4336-9AB8-0C67-109CEBE2F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C6871-1CC6-74D5-3817-758043132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8BD5A-C948-9396-E2BE-52A7C413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ADFDB-B36C-888F-9CA9-774467FA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321EB-C9CC-0E7A-A783-6B416E8E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5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76C2-8995-9C6B-A910-68E67264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13A18-E67B-3A0E-2947-DA1919FBE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BA84F-7AAE-568C-1A41-954251D6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EAF28-BC13-A705-8D1C-F9BA5048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3EC50-E188-9DFE-A83B-0734C90B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EE7D-361C-3AD2-0B0D-100C5D72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5CF07-3DFA-F44B-0AF5-0B14A79CD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B5337-BECE-DE22-20B4-B0220CC0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9E38E-9288-4D81-AF07-C9267F76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FADDC-A5A3-56A8-4B55-83B3E765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0AC0-6DC1-763F-23ED-81CB70A8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796B-5220-33B2-9BC7-B2906EF30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9CF08-9F62-840C-5F26-B136BDF64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C524A-2933-1FB3-8122-65F2AE10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AE66D-41FE-2747-8681-6396FA89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1D8C0-3A16-73FC-D7F2-CE759A41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E00E-589E-AAF0-47E8-BE5429A9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9796A-2705-35D7-53C6-A360CE08A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01F82-3648-A686-35D8-1520F9BC5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25FFC-1B20-7541-09D1-632D806EE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5E39A-4F12-D128-2733-43B90728D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6355C9-C04C-0AB1-A120-C3DA4DAA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1DB1A-A8E9-7F0C-C668-617DDC1D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DA6A8-1486-BF80-0846-53A80DB1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6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4C35-6058-7106-D3E5-A541EA1E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E91F8-4D29-D33F-3BD3-33C9FC06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2D9CB-5D21-CC84-313C-89A34027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5A8F1-5621-7059-96C4-0C7690D1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0659F-3131-CB6D-9E70-013112BF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F2526-B878-AEC9-C20D-64435AA48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6D55E-BF7D-3EC2-C25F-65EFC060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0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9912-6063-BA2D-CF96-26B9BEBA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0D5E6-1BC3-58A4-AAD6-49D5A690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5AAF7-FD2C-A74B-469A-44062907E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7FA69-F171-00D4-7525-692B75F6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A1719-FB8C-5708-1281-A1A3EA67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4D0B2-9A87-CBD8-815B-4D240FD3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3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59C6-5DE2-CD76-2F0E-FB3CE434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1CD19E-7749-8984-CB5F-693AD06E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D6AF8-1517-6C42-97E3-A46FAAD8D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A1EC4-3858-1A29-263E-4C4E489F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161BC-0C85-70DA-ED93-A21D6DAB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22AD9-C4BF-BF54-F614-C0392B60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8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01116-9316-04E5-FAD5-173555AC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A43AD-8374-94AD-2ACC-B9E2278EF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95132-7505-518E-28C3-353071AAB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60B50-7834-4D01-8651-325095938D0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75CA6-3F21-C094-CC82-1C2D5BF7D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B051A-91A9-9D68-5FB6-650F09062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E95C-66F5-41E1-9D63-09B43D55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14A5B6-25ED-5EC3-EE3B-9DFBC1E6F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zh-CN" altLang="en-US" sz="5200" b="1">
                <a:solidFill>
                  <a:schemeClr val="tx2"/>
                </a:solidFill>
              </a:rPr>
              <a:t>最重大的历史事件</a:t>
            </a:r>
            <a:br>
              <a:rPr lang="en-US" altLang="zh-CN" sz="5200" b="1">
                <a:solidFill>
                  <a:schemeClr val="tx2"/>
                </a:solidFill>
              </a:rPr>
            </a:br>
            <a:r>
              <a:rPr lang="en-US" altLang="zh-CN" sz="5200" b="1">
                <a:solidFill>
                  <a:schemeClr val="tx2"/>
                </a:solidFill>
              </a:rPr>
              <a:t>The Most Significant Historical Events</a:t>
            </a:r>
            <a:endParaRPr lang="en-US" sz="5200" b="1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D4CF3-6E09-F33B-9007-90119375D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0" y="4165152"/>
            <a:ext cx="8181109" cy="1778448"/>
          </a:xfrm>
        </p:spPr>
        <p:txBody>
          <a:bodyPr>
            <a:normAutofit/>
          </a:bodyPr>
          <a:lstStyle/>
          <a:p>
            <a:endParaRPr lang="en-US" altLang="zh-TW" sz="800" dirty="0">
              <a:solidFill>
                <a:schemeClr val="tx2"/>
              </a:solidFill>
            </a:endParaRPr>
          </a:p>
          <a:p>
            <a:r>
              <a:rPr lang="zh-TW" altLang="en-US" sz="2000" dirty="0">
                <a:solidFill>
                  <a:schemeClr val="tx2"/>
                </a:solidFill>
              </a:rPr>
              <a:t>圣诞短讲 </a:t>
            </a:r>
            <a:r>
              <a:rPr lang="zh-CN" altLang="en-US" sz="2000" dirty="0">
                <a:solidFill>
                  <a:schemeClr val="tx2"/>
                </a:solidFill>
              </a:rPr>
              <a:t>王弟兄</a:t>
            </a:r>
            <a:endParaRPr lang="en-US" altLang="zh-TW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A Short Message for Christmas </a:t>
            </a:r>
            <a:r>
              <a:rPr lang="en-US" altLang="zh-CN" sz="2000" dirty="0">
                <a:solidFill>
                  <a:schemeClr val="tx2"/>
                </a:solidFill>
              </a:rPr>
              <a:t>by Bro. Wang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9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B767-D755-A9AE-F935-8D8752B28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356" y="3120704"/>
            <a:ext cx="12083643" cy="373729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zh-TW" altLang="en-US" b="1" dirty="0"/>
              <a:t>所以　神将他升为至高，又赐给他那超乎万名之上的名，</a:t>
            </a:r>
          </a:p>
          <a:p>
            <a:r>
              <a:rPr lang="en-US" b="1" dirty="0"/>
              <a:t>Wherefore God also hath highly exalted him, and given him a name which is above every name:</a:t>
            </a:r>
          </a:p>
          <a:p>
            <a:r>
              <a:rPr lang="zh-TW" altLang="en-US" b="1" dirty="0"/>
              <a:t>叫一切在天上的、地上的和地底下的，因耶稣的名无不屈膝，</a:t>
            </a:r>
          </a:p>
          <a:p>
            <a:r>
              <a:rPr lang="en-US" b="1" dirty="0"/>
              <a:t>That at the name of Jesus every knee should bow, of things in heaven, and things in earth, and things under the earth;</a:t>
            </a:r>
          </a:p>
          <a:p>
            <a:r>
              <a:rPr lang="zh-TW" altLang="en-US" b="1" dirty="0"/>
              <a:t>无不口称耶稣基督为主，使荣耀归与父　神。</a:t>
            </a:r>
          </a:p>
          <a:p>
            <a:r>
              <a:rPr lang="en-US" b="1" dirty="0"/>
              <a:t>And that every tongue should confess that Jesus Christ is Lord, to the glory of God the Father.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69BA8-E089-20A9-69AF-9AD8C21C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3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9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6040-510D-0728-F667-07DA5B7A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25" y="704675"/>
            <a:ext cx="4498722" cy="5251507"/>
          </a:xfrm>
        </p:spPr>
        <p:txBody>
          <a:bodyPr>
            <a:normAutofit/>
          </a:bodyPr>
          <a:lstStyle/>
          <a:p>
            <a:r>
              <a:rPr lang="zh-CN" altLang="en-US" b="1" dirty="0"/>
              <a:t>他对您有一个计划，他在等候您的同意。 </a:t>
            </a:r>
            <a:br>
              <a:rPr lang="en-US" altLang="zh-CN" b="1" dirty="0"/>
            </a:br>
            <a:br>
              <a:rPr lang="en-US" altLang="zh-CN" b="1" dirty="0"/>
            </a:br>
            <a:r>
              <a:rPr lang="en-US" altLang="zh-CN" b="1" dirty="0"/>
              <a:t>He has</a:t>
            </a:r>
            <a:r>
              <a:rPr lang="zh-CN" altLang="en-US" b="1" dirty="0"/>
              <a:t> </a:t>
            </a:r>
            <a:r>
              <a:rPr lang="en-US" altLang="zh-CN" b="1" dirty="0"/>
              <a:t>a plan for you and he's waiting for you to say yes.</a:t>
            </a:r>
            <a:endParaRPr lang="en-US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E1297C-7ADA-F835-A534-E1EAF10D9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1997" y="184557"/>
            <a:ext cx="4922238" cy="62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9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4FF0-5DA3-D494-249D-E5A24627D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96982"/>
            <a:ext cx="11998036" cy="1111034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人在地球大自然面前很渺小 </a:t>
            </a:r>
            <a:r>
              <a:rPr lang="en-US" altLang="zh-CN" b="1" dirty="0"/>
              <a:t>P</a:t>
            </a:r>
            <a:r>
              <a:rPr lang="en-US" b="1" dirty="0"/>
              <a:t>eople humbled and powerless before the forces of nature on </a:t>
            </a:r>
            <a:r>
              <a:rPr lang="en-US" altLang="zh-CN" b="1" dirty="0"/>
              <a:t>the </a:t>
            </a:r>
            <a:r>
              <a:rPr lang="en-US" b="1" dirty="0"/>
              <a:t>earth.</a:t>
            </a:r>
          </a:p>
        </p:txBody>
      </p:sp>
      <p:pic>
        <p:nvPicPr>
          <p:cNvPr id="5" name="Content Placeholder 4" descr="A large wave of water&#10;&#10;Description automatically generated">
            <a:extLst>
              <a:ext uri="{FF2B5EF4-FFF2-40B4-BE49-F238E27FC236}">
                <a16:creationId xmlns:a16="http://schemas.microsoft.com/office/drawing/2014/main" id="{CB31A24B-8ADC-CC94-FE4F-E4EE3B3F5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38812"/>
            <a:ext cx="11880273" cy="5622206"/>
          </a:xfrm>
        </p:spPr>
      </p:pic>
    </p:spTree>
    <p:extLst>
      <p:ext uri="{BB962C8B-B14F-4D97-AF65-F5344CB8AC3E}">
        <p14:creationId xmlns:p14="http://schemas.microsoft.com/office/powerpoint/2010/main" val="1031740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A08B-E83C-55AC-F159-CE51EEEC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地球 </a:t>
            </a:r>
            <a:r>
              <a:rPr lang="en-US" altLang="zh-CN" b="1" dirty="0"/>
              <a:t>Earth vs </a:t>
            </a:r>
            <a:r>
              <a:rPr lang="zh-CN" altLang="en-US" b="1" dirty="0"/>
              <a:t>太阳 </a:t>
            </a:r>
            <a:r>
              <a:rPr lang="en-US" altLang="zh-CN" b="1" dirty="0"/>
              <a:t>Sun /  1 vs 130</a:t>
            </a:r>
            <a:r>
              <a:rPr lang="zh-TW" altLang="en-US" b="1" dirty="0"/>
              <a:t>万 </a:t>
            </a:r>
            <a:r>
              <a:rPr lang="en-US" altLang="zh-TW" b="1" dirty="0"/>
              <a:t>1.3 </a:t>
            </a:r>
            <a:r>
              <a:rPr lang="en-US" altLang="zh-CN" b="1" dirty="0"/>
              <a:t>mil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CE3654-5BBD-A00C-BDFB-416AD8BC2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02" y="1426128"/>
            <a:ext cx="11828477" cy="53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9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19B792-D053-B663-18E1-212752C3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3" y="0"/>
            <a:ext cx="11895589" cy="1157681"/>
          </a:xfrm>
        </p:spPr>
        <p:txBody>
          <a:bodyPr>
            <a:normAutofit fontScale="90000"/>
          </a:bodyPr>
          <a:lstStyle/>
          <a:p>
            <a:br>
              <a:rPr lang="en-US" altLang="zh-CN" b="1" dirty="0"/>
            </a:br>
            <a:r>
              <a:rPr lang="zh-CN" altLang="en-US" b="1" dirty="0"/>
              <a:t>太阳 </a:t>
            </a:r>
            <a:r>
              <a:rPr lang="en-US" altLang="zh-CN" b="1" dirty="0"/>
              <a:t>Sun vs UY </a:t>
            </a:r>
            <a:r>
              <a:rPr lang="en-US" altLang="zh-CN" b="1" dirty="0" err="1"/>
              <a:t>Scuti</a:t>
            </a:r>
            <a:r>
              <a:rPr lang="en-US" altLang="zh-CN" b="1" dirty="0"/>
              <a:t> / 1 vs 50</a:t>
            </a:r>
            <a:r>
              <a:rPr lang="zh-CN" altLang="en-US" b="1" dirty="0"/>
              <a:t>亿 </a:t>
            </a:r>
            <a:r>
              <a:rPr lang="en-US" altLang="zh-CN" b="1" dirty="0"/>
              <a:t>5 billion</a:t>
            </a:r>
            <a:br>
              <a:rPr lang="zh-CN" altLang="en-US" dirty="0"/>
            </a:b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C330F57-623A-0895-C0CE-5A0ECA42E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14" y="1157681"/>
            <a:ext cx="11820087" cy="5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5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1460DF-AC98-DF2A-5D1A-D302F34F8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364134"/>
            <a:ext cx="5221625" cy="612973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B64D998-07E0-B2A6-D843-A8659CA6F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296" y="75501"/>
            <a:ext cx="5713865" cy="6644081"/>
          </a:xfrm>
        </p:spPr>
        <p:txBody>
          <a:bodyPr anchor="t">
            <a:noAutofit/>
          </a:bodyPr>
          <a:lstStyle/>
          <a:p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光速前进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Travel at speed of light</a:t>
            </a:r>
          </a:p>
          <a:p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1.3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秒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seconds 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到达月亮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the Moon</a:t>
            </a:r>
          </a:p>
          <a:p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8.3 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分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minutes 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达到太阳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the Sun</a:t>
            </a:r>
          </a:p>
          <a:p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2000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年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years 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出银河系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Milky Way</a:t>
            </a:r>
          </a:p>
          <a:p>
            <a:endParaRPr lang="en-US" altLang="zh-CN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两万亿个星系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two trillion galaxies</a:t>
            </a:r>
          </a:p>
          <a:p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900</a:t>
            </a:r>
            <a:r>
              <a:rPr lang="zh-CN" altLang="en-US" b="1" dirty="0">
                <a:solidFill>
                  <a:schemeClr val="tx1">
                    <a:alpha val="80000"/>
                  </a:schemeClr>
                </a:solidFill>
              </a:rPr>
              <a:t>亿年到达宇宙的可视边缘 </a:t>
            </a:r>
            <a:r>
              <a:rPr lang="en-US" altLang="zh-CN" b="1" dirty="0">
                <a:solidFill>
                  <a:schemeClr val="tx1">
                    <a:alpha val="80000"/>
                  </a:schemeClr>
                </a:solidFill>
              </a:rPr>
              <a:t>90billion years to get the edge of Observable Universe</a:t>
            </a:r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19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D2E2A-B653-BCC4-4192-2528655D7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" y="96982"/>
            <a:ext cx="12095018" cy="6761018"/>
          </a:xfrm>
        </p:spPr>
        <p:txBody>
          <a:bodyPr>
            <a:normAutofit fontScale="70000" lnSpcReduction="20000"/>
          </a:bodyPr>
          <a:lstStyle/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endParaRPr lang="en-US" altLang="zh-TW" sz="3000" b="1" dirty="0"/>
          </a:p>
          <a:p>
            <a:r>
              <a:rPr lang="zh-TW" altLang="en-US" sz="3000" b="1" dirty="0"/>
              <a:t>诗</a:t>
            </a:r>
            <a:r>
              <a:rPr lang="en-US" altLang="zh-TW" sz="3000" b="1" dirty="0"/>
              <a:t>8:3 </a:t>
            </a:r>
            <a:r>
              <a:rPr lang="zh-TW" altLang="en-US" sz="3000" b="1" dirty="0"/>
              <a:t>我观看你指头所造的天，并你所陈设的月亮星宿，</a:t>
            </a:r>
          </a:p>
          <a:p>
            <a:r>
              <a:rPr lang="en-US" sz="3000" b="1" dirty="0"/>
              <a:t>When I consider thy heavens, the work of thy fingers, the moon and the stars, which thou hast ordained;</a:t>
            </a:r>
          </a:p>
          <a:p>
            <a:endParaRPr lang="en-US" sz="3000" b="1" dirty="0"/>
          </a:p>
          <a:p>
            <a:r>
              <a:rPr lang="zh-TW" altLang="en-US" sz="3000" b="1" dirty="0"/>
              <a:t>诗</a:t>
            </a:r>
            <a:r>
              <a:rPr lang="en-US" altLang="zh-TW" sz="3000" b="1" dirty="0"/>
              <a:t>8:4 </a:t>
            </a:r>
            <a:r>
              <a:rPr lang="zh-TW" altLang="en-US" sz="3000" b="1" dirty="0"/>
              <a:t>便说，人算什么，你竟顾念他？世人算什么，你竟眷顾他？</a:t>
            </a:r>
          </a:p>
          <a:p>
            <a:r>
              <a:rPr lang="en-US" sz="3000" b="1" dirty="0"/>
              <a:t>What is man, that thou art mindful of him? and the son of man, that thou </a:t>
            </a:r>
            <a:r>
              <a:rPr lang="en-US" sz="3000" b="1" dirty="0" err="1"/>
              <a:t>visitest</a:t>
            </a:r>
            <a:r>
              <a:rPr lang="en-US" sz="3000" b="1" dirty="0"/>
              <a:t> him?</a:t>
            </a:r>
          </a:p>
          <a:p>
            <a:endParaRPr lang="en-US" sz="3000" b="1" dirty="0"/>
          </a:p>
          <a:p>
            <a:r>
              <a:rPr lang="zh-TW" altLang="en-US" sz="3000" b="1" dirty="0"/>
              <a:t>诗</a:t>
            </a:r>
            <a:r>
              <a:rPr lang="en-US" altLang="zh-TW" sz="3000" b="1" dirty="0"/>
              <a:t>8:5 </a:t>
            </a:r>
            <a:r>
              <a:rPr lang="zh-TW" altLang="en-US" sz="3000" b="1" dirty="0"/>
              <a:t>你叫他比天使微小一点，并赐他荣耀尊贵为冠冕。</a:t>
            </a:r>
          </a:p>
          <a:p>
            <a:r>
              <a:rPr lang="en-US" sz="3000" b="1" dirty="0"/>
              <a:t>For thou hast made him a little lower than the angels, and hast crowned him with glory and </a:t>
            </a:r>
            <a:r>
              <a:rPr lang="en-US" sz="3000" b="1" dirty="0" err="1"/>
              <a:t>honour</a:t>
            </a:r>
            <a:r>
              <a:rPr lang="en-US" sz="30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34EEB-20AA-CC25-64E4-5181F5C0B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-50335"/>
            <a:ext cx="12095018" cy="32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7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A3166D-5131-1F8D-3C35-DC54DA850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71" y="4677620"/>
            <a:ext cx="11685864" cy="2180380"/>
          </a:xfrm>
        </p:spPr>
        <p:txBody>
          <a:bodyPr>
            <a:noAutofit/>
          </a:bodyPr>
          <a:lstStyle/>
          <a:p>
            <a:r>
              <a:rPr lang="zh-CN" altLang="en-US" sz="3600" b="1" dirty="0"/>
              <a:t>罗 </a:t>
            </a:r>
            <a:r>
              <a:rPr lang="en-US" altLang="zh-CN" sz="3600" b="1" dirty="0"/>
              <a:t>Romans </a:t>
            </a:r>
            <a:r>
              <a:rPr lang="en-US" sz="3600" b="1" dirty="0"/>
              <a:t>3:23</a:t>
            </a:r>
          </a:p>
          <a:p>
            <a:r>
              <a:rPr lang="en-US" sz="3600" b="1" dirty="0"/>
              <a:t> </a:t>
            </a:r>
            <a:r>
              <a:rPr lang="zh-TW" altLang="en-US" sz="3600" b="1" dirty="0"/>
              <a:t>因 为 世 人 都 犯 了 罪 ， 亏 缺 了 神 的 荣 耀 。</a:t>
            </a:r>
          </a:p>
          <a:p>
            <a:r>
              <a:rPr lang="zh-TW" altLang="en-US" sz="3600" b="1" dirty="0"/>
              <a:t> </a:t>
            </a:r>
            <a:r>
              <a:rPr lang="en-US" sz="3600" b="1" dirty="0"/>
              <a:t>For all have done wrong and are far from the glory of God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E4D1A-47CA-8908-DE28-959E885D5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2" y="0"/>
            <a:ext cx="12250722" cy="46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BAFA-6C17-AABE-4FEA-204A1229A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" y="48492"/>
            <a:ext cx="11935691" cy="6657108"/>
          </a:xfrm>
        </p:spPr>
        <p:txBody>
          <a:bodyPr>
            <a:normAutofit/>
          </a:bodyPr>
          <a:lstStyle/>
          <a:p>
            <a:r>
              <a:rPr lang="zh-TW" altLang="en-US" b="1" dirty="0"/>
              <a:t>腓 </a:t>
            </a:r>
            <a:r>
              <a:rPr lang="en-US" altLang="zh-CN" b="1" dirty="0"/>
              <a:t>Philippines </a:t>
            </a:r>
            <a:r>
              <a:rPr lang="en-US" altLang="zh-TW" b="1" dirty="0"/>
              <a:t>2:6-11</a:t>
            </a:r>
          </a:p>
          <a:p>
            <a:r>
              <a:rPr lang="zh-TW" altLang="en-US" b="1" dirty="0"/>
              <a:t>他本有　神的形像，不以自己与　神同等为强夺的，</a:t>
            </a:r>
          </a:p>
          <a:p>
            <a:r>
              <a:rPr lang="en-US" b="1" dirty="0"/>
              <a:t>Who, being in the form of God, thought it not robbery to be equal with God:</a:t>
            </a:r>
          </a:p>
          <a:p>
            <a:r>
              <a:rPr lang="zh-TW" altLang="en-US" b="1" dirty="0"/>
              <a:t>反倒虚己，取了奴仆的形像，成为人的样式。</a:t>
            </a:r>
            <a:endParaRPr lang="en-US" altLang="zh-TW" b="1" dirty="0"/>
          </a:p>
          <a:p>
            <a:r>
              <a:rPr lang="en-US" altLang="zh-TW" b="1" dirty="0"/>
              <a:t>But made himself of no reputation, and took upon him the form of a servant, and was made in the likeness of men:</a:t>
            </a:r>
          </a:p>
          <a:p>
            <a:endParaRPr lang="zh-TW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34E16-75B6-A487-CB77-BDA93C339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2881745"/>
            <a:ext cx="12067310" cy="39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9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A9C999-6BAC-C7D5-82D4-178E0845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1"/>
            <a:ext cx="10515600" cy="1132514"/>
          </a:xfrm>
        </p:spPr>
        <p:txBody>
          <a:bodyPr/>
          <a:lstStyle/>
          <a:p>
            <a:r>
              <a:rPr lang="zh-CN" altLang="en-US" dirty="0"/>
              <a:t>以马内利 </a:t>
            </a:r>
            <a:r>
              <a:rPr lang="en-US" altLang="zh-CN" dirty="0"/>
              <a:t>Immanuel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DD70B2-E624-39EE-4627-D2C01C42A1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9464" y="1434518"/>
            <a:ext cx="5519956" cy="474244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7502D0-08C9-9AAF-8B9E-29FD42743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4518"/>
            <a:ext cx="5181600" cy="4742445"/>
          </a:xfrm>
        </p:spPr>
        <p:txBody>
          <a:bodyPr/>
          <a:lstStyle/>
          <a:p>
            <a:r>
              <a:rPr lang="zh-TW" altLang="en-US" b="1" dirty="0"/>
              <a:t>既有人的样子，就自己卑微，存心顺服，以至于死，且死在十字架上。</a:t>
            </a:r>
          </a:p>
          <a:p>
            <a:r>
              <a:rPr lang="en-US" b="1" dirty="0"/>
              <a:t>And being found in fashion as a man, he humbled himself, and became obedient unto death, even the death of the cross.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54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649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最重大的历史事件 The Most Significant Historical Events</vt:lpstr>
      <vt:lpstr>人在地球大自然面前很渺小 People humbled and powerless before the forces of nature on the earth.</vt:lpstr>
      <vt:lpstr>地球 Earth vs 太阳 Sun /  1 vs 130万 1.3 mil </vt:lpstr>
      <vt:lpstr> 太阳 Sun vs UY Scuti / 1 vs 50亿 5 billion </vt:lpstr>
      <vt:lpstr>PowerPoint Presentation</vt:lpstr>
      <vt:lpstr>PowerPoint Presentation</vt:lpstr>
      <vt:lpstr>PowerPoint Presentation</vt:lpstr>
      <vt:lpstr>PowerPoint Presentation</vt:lpstr>
      <vt:lpstr>以马内利 Immanuel</vt:lpstr>
      <vt:lpstr>PowerPoint Presentation</vt:lpstr>
      <vt:lpstr>他对您有一个计划，他在等候您的同意。   He has a plan for you and he's waiting for you to say yes.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 jonathan</dc:creator>
  <cp:lastModifiedBy>wang jonathan</cp:lastModifiedBy>
  <cp:revision>22</cp:revision>
  <dcterms:created xsi:type="dcterms:W3CDTF">2024-12-09T19:17:13Z</dcterms:created>
  <dcterms:modified xsi:type="dcterms:W3CDTF">2024-12-24T22:00:05Z</dcterms:modified>
</cp:coreProperties>
</file>