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81" r:id="rId4"/>
    <p:sldId id="285" r:id="rId5"/>
    <p:sldId id="282" r:id="rId6"/>
    <p:sldId id="286" r:id="rId7"/>
    <p:sldId id="283" r:id="rId8"/>
    <p:sldId id="259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0" autoAdjust="0"/>
    <p:restoredTop sz="94660"/>
  </p:normalViewPr>
  <p:slideViewPr>
    <p:cSldViewPr snapToGrid="0">
      <p:cViewPr varScale="1">
        <p:scale>
          <a:sx n="92" d="100"/>
          <a:sy n="92" d="100"/>
        </p:scale>
        <p:origin x="18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B1D94-3D68-887B-532A-FC8A398C7A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AF6466-F314-EC18-A65F-63E3289A3F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C57BC-EB17-41D7-E8DC-AB91B1968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96DBC-1A4D-83CD-1511-6975A58E6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BC378-08E4-5A26-13DF-B3E2D9A2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925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CBE03-5E5F-8C04-3055-64ED74B4D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A96432-FCFB-E58C-9010-51BEA1522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C288CF-5392-BA1E-6727-3D0D43395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B1344-7449-2FE7-5B0E-79F598A4F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3F6CB-CC14-85D9-0628-29EDC2E6C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49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79C014-AA76-93B7-546D-8F41ACCE7B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7E9215-8304-AC01-D799-250352D821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A3A88-0CAC-5C5D-2FBA-7414E5A4E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1FF95-0787-E415-685E-82E396E85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0288D-4C01-1AA0-7141-031BE3743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2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A3CAC-ECF6-52B7-4463-473923950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10FD4-2046-CE38-A06A-C57EDC890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63084-9B2B-AFDC-ED8D-0C014F43C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3F7DB-8B97-EB4E-1540-EA5871709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F9DCD-D48F-0A35-536E-C0EB69A78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08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ECF56-FB5C-7A92-A7EC-16A114C1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97A873-85BE-54AF-CC55-6903892F9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CB003B-7A99-928B-7202-FCB8766AD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4A2E9-DA53-FBE5-E8B8-1092DCE91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B1D0D-1E0B-8810-DA18-08716BF51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07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3DE03-F12B-BBE0-B0E1-DE1098F12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C66C9-1D7D-FD7A-27B4-F00EB05DB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B4AD47-3CAD-54C1-840E-576D95475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DC022-0A44-22BF-3243-2A38A92BF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362825-9255-09AB-6B01-08A4153CD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9CD075-CAE8-BAF8-5659-9295DC09F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276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EADA3-32D1-1A9E-FE00-B565E649CB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A5F030-0B12-F144-E446-CC02B649C5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5FF347-AF62-ACDF-A401-9C45791A45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6DB6C-3833-78D1-D42F-3D8485639E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FB47C9-2C47-674B-67ED-0796489AAE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F3711C-B80D-5A13-A30F-08CA5D3CD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4D6373-2A45-9629-20FC-E0DACC384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C4581A-B752-AC57-5C3E-8775FC412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24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884068-19F0-092A-F2B1-5C0E3C3BA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BA93DC-699D-7E25-1EE9-356C947C9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3D2F3B-6FC0-9F52-A784-BA3BCD5AF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8C5DEA-F3A8-5030-81FE-452CF4ADE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3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7630B4-6891-BED4-36C1-505829882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94CA27-14DD-E0EF-70D4-FF4514C86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53F11E-BF53-756A-0819-0E172FA67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938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B406F-9A22-CD23-C8F9-A43C5625A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29BE9-25C7-4076-94BF-89D5C6DE76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0A5E0C-8547-CAAA-C5BB-990D8CA15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948EA0-D83A-9D73-B904-58E2D0FD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AE2A2-01AA-663C-CC20-F8690F136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97216-6C4B-72EE-7254-E00CA9A0B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7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6655D-69BB-ED86-9B2A-D68F3ABBB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01EDEB-7E49-B264-404D-F606F0129C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328053-812F-140B-3630-5910A62039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750704-8559-B2B0-27E1-D42F13173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D3781-A38D-4D33-B0A1-29466F3B6F6A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4B0470-0935-1E4A-F2DF-0A4E9B3E0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38272E-BD5D-F12B-EEAF-10C766D15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96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CC5BB3-8AB5-869A-7B95-855AE25FF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EA83DB-0A9F-3DBB-F337-F1AF946B8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CCDC8D-8BF3-37C4-2C40-AF5742004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D3781-A38D-4D33-B0A1-29466F3B6F6A}" type="datetimeFigureOut">
              <a:rPr lang="en-US" smtClean="0"/>
              <a:t>7/11/2024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6C9AA-D8AE-122A-FCEB-0802F8095A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05BE4-45DB-AF02-55D3-5175AD54C9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B402C-8A13-45E7-8976-45E4B40A37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31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14057-5632-F01B-B6A1-BB2EC8ECC5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690256"/>
            <a:ext cx="9144000" cy="3685308"/>
          </a:xfrm>
        </p:spPr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0070C0"/>
                </a:solidFill>
                <a:latin typeface="Lucida Bright" panose="02040602050505020304" pitchFamily="18" charset="0"/>
              </a:rPr>
              <a:t>私下议论的人群 </a:t>
            </a:r>
            <a:r>
              <a:rPr lang="en-US" altLang="zh-CN" b="1" dirty="0">
                <a:solidFill>
                  <a:srgbClr val="0070C0"/>
                </a:solidFill>
                <a:latin typeface="Lucida Bright" panose="02040602050505020304" pitchFamily="18" charset="0"/>
              </a:rPr>
              <a:t>Grumbling People</a:t>
            </a:r>
            <a:br>
              <a:rPr lang="en-US" altLang="zh-CN" b="1" dirty="0">
                <a:solidFill>
                  <a:srgbClr val="0070C0"/>
                </a:solidFill>
                <a:latin typeface="Lucida Bright" panose="02040602050505020304" pitchFamily="18" charset="0"/>
              </a:rPr>
            </a:br>
            <a:br>
              <a:rPr lang="en-US" altLang="zh-CN" b="1" dirty="0">
                <a:solidFill>
                  <a:srgbClr val="0070C0"/>
                </a:solidFill>
                <a:latin typeface="Lucida Bright" panose="02040602050505020304" pitchFamily="18" charset="0"/>
              </a:rPr>
            </a:br>
            <a:r>
              <a:rPr lang="zh-CN" altLang="en-US" b="1" dirty="0">
                <a:solidFill>
                  <a:srgbClr val="0070C0"/>
                </a:solidFill>
                <a:latin typeface="Lucida Bright" panose="02040602050505020304" pitchFamily="18" charset="0"/>
              </a:rPr>
              <a:t>约翰 </a:t>
            </a:r>
            <a:r>
              <a:rPr lang="en-US" altLang="zh-CN" b="1" dirty="0">
                <a:solidFill>
                  <a:srgbClr val="0070C0"/>
                </a:solidFill>
                <a:latin typeface="Lucida Bright" panose="02040602050505020304" pitchFamily="18" charset="0"/>
              </a:rPr>
              <a:t>John 6:41-51</a:t>
            </a:r>
            <a:endParaRPr lang="en-US" b="1" dirty="0">
              <a:solidFill>
                <a:srgbClr val="0070C0"/>
              </a:solidFill>
              <a:latin typeface="Lucida Bright" panose="02040602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206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EA1B8-C69E-2AEA-6FC7-CBE941E0A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764" y="124691"/>
            <a:ext cx="11963400" cy="6587836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约翰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John 6:22-40 </a:t>
            </a:r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的功课 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Lessons</a:t>
            </a:r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：</a:t>
            </a:r>
          </a:p>
          <a:p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1 </a:t>
            </a:r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信耶稣，不是为了吃饼得饱 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We come to Jesus not for bread for our physical body.</a:t>
            </a:r>
            <a:endParaRPr lang="zh-CN" altLang="en-US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2 </a:t>
            </a:r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信耶稣，是要改变自己，顺服耶稣，不是质疑挑战耶稣。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We should change, not challenge and doubt Jesus.</a:t>
            </a:r>
            <a:endParaRPr lang="zh-CN" altLang="en-US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3 </a:t>
            </a:r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耶稣是生命的真粮，是赐给我们的，我们不配得。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Jesus is the true bread, and a gift. We can never deserve it.</a:t>
            </a:r>
            <a:endParaRPr lang="zh-CN" altLang="en-US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4 </a:t>
            </a:r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我们每天都要吃真粮。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We should eat true bread every day.</a:t>
            </a:r>
            <a:endParaRPr lang="zh-CN" altLang="en-US" sz="3600" b="1" dirty="0">
              <a:solidFill>
                <a:srgbClr val="0070C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5 </a:t>
            </a:r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凡真信耶稣的，永远也不会被丢弃。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Whoever truly believes in Jesus will never be lost.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93629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F0114-3D29-E5B5-4F08-233A16A94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655" y="145474"/>
            <a:ext cx="11686309" cy="6560126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TW" alt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约翰福音</a:t>
            </a:r>
            <a:r>
              <a:rPr lang="en-US" altLang="zh-TW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6:41-51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altLang="zh-TW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6:41	</a:t>
            </a:r>
            <a:r>
              <a:rPr lang="zh-TW" alt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犹 太 人 因 为 耶 稣 说 ， 我 是 从 天 上 降 下 来 的 粮 ， 就 私 下 议 论 他 。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TW" alt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  	</a:t>
            </a:r>
            <a:r>
              <a:rPr lang="en-US" altLang="zh-TW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Now the Jews said bitter things about Jesus because of his words, I am the bread which came down from heaven.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altLang="zh-TW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6:42	</a:t>
            </a:r>
            <a:r>
              <a:rPr lang="zh-TW" alt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说 ， 这 不 是 约 瑟 的 儿 子 耶 稣 吗 ？ 他 的 父 母 我 们 岂 不 认 得 吗 ？ 他 如 今 怎 么 说 ， 我 是 从 天 上 降 下 来 的 呢 ？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TW" alt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  	</a:t>
            </a:r>
            <a:r>
              <a:rPr lang="en-US" altLang="zh-TW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And they said, Is not this Jesus, the son of Joseph, whose father and mother we have seen? How is it then that he now says, I have come down from heaven?</a:t>
            </a:r>
          </a:p>
        </p:txBody>
      </p:sp>
    </p:spTree>
    <p:extLst>
      <p:ext uri="{BB962C8B-B14F-4D97-AF65-F5344CB8AC3E}">
        <p14:creationId xmlns:p14="http://schemas.microsoft.com/office/powerpoint/2010/main" val="1888100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5F7C7-E46E-6737-807D-0F9E5AB13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422564"/>
            <a:ext cx="11887200" cy="5754399"/>
          </a:xfrm>
        </p:spPr>
        <p:txBody>
          <a:bodyPr>
            <a:normAutofit/>
          </a:bodyPr>
          <a:lstStyle/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6:43	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耶 稣 回 答 说 ， 你 们 不 要 大 家 议 论 。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   	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Jesus made answer and said, Do not say things against me, one to another.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TW" sz="40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SimSun" panose="02010600030101010101" pitchFamily="2" charset="-122"/>
              <a:cs typeface="+mn-cs"/>
            </a:endParaRP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6:44	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若 不 是 差 我 来 的 父 吸 引 人 ， 就 没 有 能 到 我 这 里 来 的 。 到 我 这 里 来 的 ， 在 末 日 我 要 叫 他 复 活 。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   	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No man is able to come to me if the Father who sent me does not give him the desire to come: and I will take him up from the dead on the last day.</a:t>
            </a:r>
          </a:p>
        </p:txBody>
      </p:sp>
    </p:spTree>
    <p:extLst>
      <p:ext uri="{BB962C8B-B14F-4D97-AF65-F5344CB8AC3E}">
        <p14:creationId xmlns:p14="http://schemas.microsoft.com/office/powerpoint/2010/main" val="2117112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29ECA-F309-FB81-4C12-387B39487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109" y="138545"/>
            <a:ext cx="11644746" cy="655320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altLang="zh-TW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6:45	</a:t>
            </a:r>
            <a:r>
              <a:rPr lang="zh-TW" alt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在 先 知 书 上 写 着 说 ， 他 们 都 要 蒙 神 的 教 训 。 凡 听 见 父 之 教 训 又 学 习 的 ， 就 到 我 这 里 来 。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TW" alt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  	</a:t>
            </a:r>
            <a:r>
              <a:rPr lang="en-US" altLang="zh-TW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The writings of the prophets say, And they will all have teaching from God. Everyone whose ears have been open to the teaching of the Father comes to me.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altLang="zh-TW" sz="36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altLang="zh-TW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6:46	 </a:t>
            </a:r>
            <a:r>
              <a:rPr lang="zh-TW" alt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这 不 是 说 ， 有 人 看 见 过 父 ， 惟 独 从 神 来 的 ， 他 看 见 过 父 。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TW" alt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  	</a:t>
            </a:r>
            <a:r>
              <a:rPr lang="en-US" altLang="zh-TW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Not that anyone has ever seen the Father; only he who is from God, he has seen the Father.</a:t>
            </a:r>
          </a:p>
        </p:txBody>
      </p:sp>
    </p:spTree>
    <p:extLst>
      <p:ext uri="{BB962C8B-B14F-4D97-AF65-F5344CB8AC3E}">
        <p14:creationId xmlns:p14="http://schemas.microsoft.com/office/powerpoint/2010/main" val="1474760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A8F5DA-D7E1-CEC3-ACDA-F30A9D5902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091" y="173182"/>
            <a:ext cx="11076709" cy="6276109"/>
          </a:xfrm>
        </p:spPr>
        <p:txBody>
          <a:bodyPr>
            <a:normAutofit/>
          </a:bodyPr>
          <a:lstStyle/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6:47	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我 实 实 在 在 地 告 诉 你 们 ， 信 的 人 有 永 生 。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   	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Truly I say to you, He who has faith in me has eternal life.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6:48	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我 就 是 生 命 的 粮 。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   	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I am the bread of life.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6:49	</a:t>
            </a: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你 们 的 祖 宗 在 旷 野 吃 过 吗 哪 ， 还 是 死 了 。</a:t>
            </a:r>
          </a:p>
          <a:p>
            <a:pPr marL="0" marR="0" lvl="0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TW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   	</a:t>
            </a:r>
            <a:r>
              <a:rPr kumimoji="0" lang="en-US" altLang="zh-T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SimSun" panose="02010600030101010101" pitchFamily="2" charset="-122"/>
                <a:cs typeface="+mn-cs"/>
              </a:rPr>
              <a:t>Your fathers took the manna in the waste land--and they are dead.</a:t>
            </a:r>
          </a:p>
        </p:txBody>
      </p:sp>
    </p:spTree>
    <p:extLst>
      <p:ext uri="{BB962C8B-B14F-4D97-AF65-F5344CB8AC3E}">
        <p14:creationId xmlns:p14="http://schemas.microsoft.com/office/powerpoint/2010/main" val="834975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C7425-D3B4-9E98-CD5B-107AB4839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437" y="55419"/>
            <a:ext cx="11672454" cy="7058890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altLang="zh-TW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6:50	</a:t>
            </a:r>
            <a:r>
              <a:rPr lang="zh-TW" alt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这 是 从 天 上 降 下 来 的 粮 ， 叫 人 吃 了 就 不 死 。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TW" alt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  	</a:t>
            </a:r>
            <a:r>
              <a:rPr lang="en-US" altLang="zh-TW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The bread which comes from heaven is such bread that a man may take it for food and never see death.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altLang="zh-TW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6:51	</a:t>
            </a:r>
            <a:r>
              <a:rPr lang="zh-TW" alt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我 是 从 天 上 降 下 来 生 命 的 粮 。 人 若 吃 这 粮 ， 就 必 永 远 活 着 。 我 所 要 赐 的 粮 ， 就 是 我 的 肉 ， 为 世 人 之 生 命 所 赐 的 。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TW" altLang="en-US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  	</a:t>
            </a:r>
            <a:r>
              <a:rPr lang="en-US" altLang="zh-TW" sz="3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 am the living bread which has come from heaven: if any man takes this bread for food he will have life for ever: and more than this, the bread which I will give is my flesh which I will give for the life of the world.</a:t>
            </a:r>
          </a:p>
        </p:txBody>
      </p:sp>
    </p:spTree>
    <p:extLst>
      <p:ext uri="{BB962C8B-B14F-4D97-AF65-F5344CB8AC3E}">
        <p14:creationId xmlns:p14="http://schemas.microsoft.com/office/powerpoint/2010/main" val="1031948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B4960-3EEE-9239-76AB-D4F6A65E3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909" y="103909"/>
            <a:ext cx="11977255" cy="6754091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altLang="zh-TW" sz="40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TW" alt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罗马</a:t>
            </a:r>
            <a:r>
              <a:rPr lang="en-US" altLang="zh-TW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6:22 </a:t>
            </a:r>
            <a:r>
              <a:rPr lang="zh-TW" altLang="en-US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但现今你们既从罪里得了释放、作了　神的奴仆、就有成圣的果子、那结局就是永生。</a:t>
            </a:r>
            <a:endParaRPr lang="en-US" altLang="zh-TW" sz="40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zh-TW" altLang="en-US" sz="40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altLang="zh-TW" sz="40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Romans 6:22 But now that you have been set free from sin and have become slaves of God, the fruit you get leads to sanctification and its end, eternal life.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altLang="zh-TW" sz="40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94310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5CBF1-80DA-CB76-5254-4983652B9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55" y="159328"/>
            <a:ext cx="12018818" cy="6511636"/>
          </a:xfrm>
        </p:spPr>
        <p:txBody>
          <a:bodyPr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zh-CN" alt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约翰福音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John </a:t>
            </a:r>
            <a:r>
              <a:rPr lang="en-US" altLang="zh-CN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6</a:t>
            </a:r>
            <a:r>
              <a:rPr lang="zh-CN" alt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：</a:t>
            </a:r>
            <a:r>
              <a:rPr lang="en-US" altLang="zh-CN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41-51</a:t>
            </a:r>
            <a:r>
              <a:rPr lang="zh-CN" alt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的功课就是 </a:t>
            </a:r>
            <a:r>
              <a:rPr lang="en-US" altLang="zh-CN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Lessons</a:t>
            </a:r>
            <a:r>
              <a:rPr lang="zh-CN" alt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：</a:t>
            </a:r>
            <a:endParaRPr lang="en-US" altLang="zh-CN" sz="36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zh-CN" altLang="en-US" sz="36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1 </a:t>
            </a:r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骄傲和不信 让人发怨言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Pride and unbelief lead to grumbling</a:t>
            </a:r>
            <a:r>
              <a:rPr lang="en-US" altLang="zh-CN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zh-CN" altLang="en-US" sz="36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2 </a:t>
            </a:r>
            <a:r>
              <a:rPr lang="zh-CN" alt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听见父之教训又谦卑学习的，就</a:t>
            </a:r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会信</a:t>
            </a:r>
            <a:r>
              <a:rPr lang="zh-CN" alt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耶稣。</a:t>
            </a:r>
            <a:r>
              <a:rPr lang="en-US" altLang="zh-CN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Everyone who has heard and humbly learned from the Father comes to believe in Jesus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zh-CN" altLang="en-US" sz="3600" b="1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altLang="zh-CN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3. </a:t>
            </a:r>
            <a:r>
              <a:rPr lang="zh-CN" altLang="en-US" sz="36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信的人有永生，在末日要复活</a:t>
            </a:r>
            <a:r>
              <a:rPr lang="zh-C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altLang="zh-CN" sz="3600" b="1" dirty="0">
                <a:solidFill>
                  <a:srgbClr val="0070C0"/>
                </a:solidFill>
                <a:latin typeface="Times New Roman" panose="02020603050405020304" pitchFamily="18" charset="0"/>
                <a:ea typeface="SimSun" panose="02010600030101010101" pitchFamily="2" charset="-122"/>
              </a:rPr>
              <a:t>Whoever believes has eternal life and will be raised up on the last day.</a:t>
            </a:r>
          </a:p>
        </p:txBody>
      </p:sp>
    </p:spTree>
    <p:extLst>
      <p:ext uri="{BB962C8B-B14F-4D97-AF65-F5344CB8AC3E}">
        <p14:creationId xmlns:p14="http://schemas.microsoft.com/office/powerpoint/2010/main" val="344317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973</Words>
  <Application>Microsoft Office PowerPoint</Application>
  <PresentationFormat>Widescreen</PresentationFormat>
  <Paragraphs>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Lucida Bright</vt:lpstr>
      <vt:lpstr>Times New Roman</vt:lpstr>
      <vt:lpstr>Office Theme</vt:lpstr>
      <vt:lpstr>私下议论的人群 Grumbling People  约翰 John 6:41-51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耶稣公正的审判  Jesus’ Just Judgement 约翰 John 5:30-47</dc:title>
  <dc:creator>wang jonathan</dc:creator>
  <cp:lastModifiedBy>wang jonathan</cp:lastModifiedBy>
  <cp:revision>88</cp:revision>
  <dcterms:created xsi:type="dcterms:W3CDTF">2024-03-21T22:38:27Z</dcterms:created>
  <dcterms:modified xsi:type="dcterms:W3CDTF">2024-07-12T00:44:20Z</dcterms:modified>
</cp:coreProperties>
</file>