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81" r:id="rId4"/>
    <p:sldId id="285" r:id="rId5"/>
    <p:sldId id="282" r:id="rId6"/>
    <p:sldId id="286" r:id="rId7"/>
    <p:sldId id="283" r:id="rId8"/>
    <p:sldId id="287" r:id="rId9"/>
    <p:sldId id="257" r:id="rId10"/>
    <p:sldId id="288" r:id="rId11"/>
    <p:sldId id="289" r:id="rId12"/>
    <p:sldId id="258" r:id="rId13"/>
    <p:sldId id="290" r:id="rId14"/>
    <p:sldId id="259" r:id="rId15"/>
    <p:sldId id="28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0" autoAdjust="0"/>
    <p:restoredTop sz="94660"/>
  </p:normalViewPr>
  <p:slideViewPr>
    <p:cSldViewPr snapToGrid="0">
      <p:cViewPr varScale="1">
        <p:scale>
          <a:sx n="92" d="100"/>
          <a:sy n="92" d="100"/>
        </p:scale>
        <p:origin x="184" y="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B1D94-3D68-887B-532A-FC8A398C7A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AF6466-F314-EC18-A65F-63E3289A3F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BC57BC-EB17-41D7-E8DC-AB91B1968A48}"/>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5" name="Footer Placeholder 4">
            <a:extLst>
              <a:ext uri="{FF2B5EF4-FFF2-40B4-BE49-F238E27FC236}">
                <a16:creationId xmlns:a16="http://schemas.microsoft.com/office/drawing/2014/main" id="{ABF96DBC-1A4D-83CD-1511-6975A58E6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BC378-08E4-5A26-13DF-B3E2D9A2897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12092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BE03-5E5F-8C04-3055-64ED74B4D4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96432-FCFB-E58C-9010-51BEA15222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288CF-5392-BA1E-6727-3D0D433959FB}"/>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5" name="Footer Placeholder 4">
            <a:extLst>
              <a:ext uri="{FF2B5EF4-FFF2-40B4-BE49-F238E27FC236}">
                <a16:creationId xmlns:a16="http://schemas.microsoft.com/office/drawing/2014/main" id="{610B1344-7449-2FE7-5B0E-79F598A4F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3F6CB-CC14-85D9-0628-29EDC2E6C93F}"/>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22894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9C014-AA76-93B7-546D-8F41ACCE7B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E9215-8304-AC01-D799-250352D821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BA3A88-0CAC-5C5D-2FBA-7414E5A4E65E}"/>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5" name="Footer Placeholder 4">
            <a:extLst>
              <a:ext uri="{FF2B5EF4-FFF2-40B4-BE49-F238E27FC236}">
                <a16:creationId xmlns:a16="http://schemas.microsoft.com/office/drawing/2014/main" id="{5731FF95-0787-E415-685E-82E396E85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00288D-4C01-1AA0-7141-031BE3743C49}"/>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93372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A3CAC-ECF6-52B7-4463-4739239508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10FD4-2046-CE38-A06A-C57EDC8904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63084-9B2B-AFDC-ED8D-0C014F43CCCA}"/>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5" name="Footer Placeholder 4">
            <a:extLst>
              <a:ext uri="{FF2B5EF4-FFF2-40B4-BE49-F238E27FC236}">
                <a16:creationId xmlns:a16="http://schemas.microsoft.com/office/drawing/2014/main" id="{CBB3F7DB-8B97-EB4E-1540-EA5871709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F9DCD-D48F-0A35-536E-C0EB69A78A27}"/>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18710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CF56-FB5C-7A92-A7EC-16A114C1A1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7A873-85BE-54AF-CC55-6903892F9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CB003B-7A99-928B-7202-FCB8766ADC99}"/>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5" name="Footer Placeholder 4">
            <a:extLst>
              <a:ext uri="{FF2B5EF4-FFF2-40B4-BE49-F238E27FC236}">
                <a16:creationId xmlns:a16="http://schemas.microsoft.com/office/drawing/2014/main" id="{B1B4A2E9-DA53-FBE5-E8B8-1092DCE91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B1D0D-1E0B-8810-DA18-08716BF51CB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1870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DE03-F12B-BBE0-B0E1-DE1098F12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CC66C9-1D7D-FD7A-27B4-F00EB05DB8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B4AD47-3CAD-54C1-840E-576D95475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DC022-0A44-22BF-3243-2A38A92BFD24}"/>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6" name="Footer Placeholder 5">
            <a:extLst>
              <a:ext uri="{FF2B5EF4-FFF2-40B4-BE49-F238E27FC236}">
                <a16:creationId xmlns:a16="http://schemas.microsoft.com/office/drawing/2014/main" id="{81362825-9255-09AB-6B01-08A4153CD8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CD075-CAE8-BAF8-5659-9295DC09F31C}"/>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78427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EADA3-32D1-1A9E-FE00-B565E649C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A5F030-0B12-F144-E446-CC02B649C5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FF347-AF62-ACDF-A401-9C45791A45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6DB6C-3833-78D1-D42F-3D8485639E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FB47C9-2C47-674B-67ED-0796489AAE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F3711C-B80D-5A13-A30F-08CA5D3CD0CC}"/>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8" name="Footer Placeholder 7">
            <a:extLst>
              <a:ext uri="{FF2B5EF4-FFF2-40B4-BE49-F238E27FC236}">
                <a16:creationId xmlns:a16="http://schemas.microsoft.com/office/drawing/2014/main" id="{2A4D6373-2A45-9629-20FC-E0DACC384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C4581A-B752-AC57-5C3E-8775FC412DA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6314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84068-19F0-092A-F2B1-5C0E3C3BAE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BA93DC-699D-7E25-1EE9-356C947C9E8F}"/>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4" name="Footer Placeholder 3">
            <a:extLst>
              <a:ext uri="{FF2B5EF4-FFF2-40B4-BE49-F238E27FC236}">
                <a16:creationId xmlns:a16="http://schemas.microsoft.com/office/drawing/2014/main" id="{053D2F3B-6FC0-9F52-A784-BA3BCD5AFC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8C5DEA-F3A8-5030-81FE-452CF4ADEF5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790132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7630B4-6891-BED4-36C1-50582988272E}"/>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3" name="Footer Placeholder 2">
            <a:extLst>
              <a:ext uri="{FF2B5EF4-FFF2-40B4-BE49-F238E27FC236}">
                <a16:creationId xmlns:a16="http://schemas.microsoft.com/office/drawing/2014/main" id="{7394CA27-14DD-E0EF-70D4-FF4514C868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53F11E-BF53-756A-0819-0E172FA67CD4}"/>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85793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406F-9A22-CD23-C8F9-A43C5625A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029BE9-25C7-4076-94BF-89D5C6DE76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0A5E0C-8547-CAAA-C5BB-990D8CA15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948EA0-D83A-9D73-B904-58E2D0FDDCDB}"/>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6" name="Footer Placeholder 5">
            <a:extLst>
              <a:ext uri="{FF2B5EF4-FFF2-40B4-BE49-F238E27FC236}">
                <a16:creationId xmlns:a16="http://schemas.microsoft.com/office/drawing/2014/main" id="{D05AE2A2-01AA-663C-CC20-F8690F136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A97216-6C4B-72EE-7254-E00CA9A0BB5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31957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6655D-69BB-ED86-9B2A-D68F3ABBB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01EDEB-7E49-B264-404D-F606F0129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328053-812F-140B-3630-5910A6203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750704-8559-B2B0-27E1-D42F13173BE3}"/>
              </a:ext>
            </a:extLst>
          </p:cNvPr>
          <p:cNvSpPr>
            <a:spLocks noGrp="1"/>
          </p:cNvSpPr>
          <p:nvPr>
            <p:ph type="dt" sz="half" idx="10"/>
          </p:nvPr>
        </p:nvSpPr>
        <p:spPr/>
        <p:txBody>
          <a:bodyPr/>
          <a:lstStyle/>
          <a:p>
            <a:fld id="{E52D3781-A38D-4D33-B0A1-29466F3B6F6A}" type="datetimeFigureOut">
              <a:rPr lang="en-US" smtClean="0"/>
              <a:t>6/21/2024</a:t>
            </a:fld>
            <a:endParaRPr lang="en-US"/>
          </a:p>
        </p:txBody>
      </p:sp>
      <p:sp>
        <p:nvSpPr>
          <p:cNvPr id="6" name="Footer Placeholder 5">
            <a:extLst>
              <a:ext uri="{FF2B5EF4-FFF2-40B4-BE49-F238E27FC236}">
                <a16:creationId xmlns:a16="http://schemas.microsoft.com/office/drawing/2014/main" id="{994B0470-0935-1E4A-F2DF-0A4E9B3E0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38272E-BD5D-F12B-EEAF-10C766D15A6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86609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CC5BB3-8AB5-869A-7B95-855AE25FF3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EA83DB-0A9F-3DBB-F337-F1AF946B85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CCDC8D-8BF3-37C4-2C40-AF5742004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6/21/2024</a:t>
            </a:fld>
            <a:endParaRPr lang="en-US"/>
          </a:p>
        </p:txBody>
      </p:sp>
      <p:sp>
        <p:nvSpPr>
          <p:cNvPr id="5" name="Footer Placeholder 4">
            <a:extLst>
              <a:ext uri="{FF2B5EF4-FFF2-40B4-BE49-F238E27FC236}">
                <a16:creationId xmlns:a16="http://schemas.microsoft.com/office/drawing/2014/main" id="{BC46C9AA-D8AE-122A-FCEB-0802F8095A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A05BE4-45DB-AF02-55D3-5175AD54C9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3123231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1524000" y="2514600"/>
            <a:ext cx="9144000" cy="2860963"/>
          </a:xfrm>
        </p:spPr>
        <p:txBody>
          <a:bodyPr>
            <a:normAutofit/>
          </a:bodyPr>
          <a:lstStyle/>
          <a:p>
            <a:r>
              <a:rPr lang="zh-CN" altLang="en-US" b="1" dirty="0">
                <a:solidFill>
                  <a:srgbClr val="0070C0"/>
                </a:solidFill>
                <a:latin typeface="Lucida Bright" panose="02040602050505020304" pitchFamily="18" charset="0"/>
              </a:rPr>
              <a:t>找耶稣 </a:t>
            </a:r>
            <a:r>
              <a:rPr lang="en-US" altLang="zh-CN" b="1" dirty="0">
                <a:solidFill>
                  <a:srgbClr val="0070C0"/>
                </a:solidFill>
                <a:latin typeface="Lucida Bright" panose="02040602050505020304" pitchFamily="18" charset="0"/>
              </a:rPr>
              <a:t>Seek Jesus</a:t>
            </a:r>
            <a:br>
              <a:rPr lang="en-US" altLang="zh-CN" b="1" dirty="0">
                <a:solidFill>
                  <a:srgbClr val="0070C0"/>
                </a:solidFill>
                <a:latin typeface="Lucida Bright" panose="02040602050505020304" pitchFamily="18" charset="0"/>
              </a:rPr>
            </a:br>
            <a:br>
              <a:rPr lang="en-US" altLang="zh-CN" b="1" dirty="0">
                <a:solidFill>
                  <a:srgbClr val="0070C0"/>
                </a:solidFill>
                <a:latin typeface="Lucida Bright" panose="02040602050505020304" pitchFamily="18" charset="0"/>
              </a:rPr>
            </a:br>
            <a:r>
              <a:rPr lang="zh-CN" altLang="en-US" b="1" dirty="0">
                <a:solidFill>
                  <a:srgbClr val="0070C0"/>
                </a:solidFill>
                <a:latin typeface="Lucida Bright" panose="02040602050505020304" pitchFamily="18" charset="0"/>
              </a:rPr>
              <a:t>约翰 </a:t>
            </a:r>
            <a:r>
              <a:rPr lang="en-US" altLang="zh-CN" b="1" dirty="0">
                <a:solidFill>
                  <a:srgbClr val="0070C0"/>
                </a:solidFill>
                <a:latin typeface="Lucida Bright" panose="02040602050505020304" pitchFamily="18" charset="0"/>
              </a:rPr>
              <a:t>John 6:22-40</a:t>
            </a:r>
            <a:endParaRPr lang="en-US" b="1" dirty="0">
              <a:solidFill>
                <a:srgbClr val="0070C0"/>
              </a:solidFill>
              <a:latin typeface="Lucida Bright" panose="02040602050505020304" pitchFamily="18" charset="0"/>
            </a:endParaRPr>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F59E6F-9DBD-BD27-5D94-6EA9876420B4}"/>
              </a:ext>
            </a:extLst>
          </p:cNvPr>
          <p:cNvSpPr>
            <a:spLocks noGrp="1"/>
          </p:cNvSpPr>
          <p:nvPr>
            <p:ph idx="1"/>
          </p:nvPr>
        </p:nvSpPr>
        <p:spPr>
          <a:xfrm>
            <a:off x="304800" y="616527"/>
            <a:ext cx="11049000" cy="5560436"/>
          </a:xfrm>
        </p:spPr>
        <p:txBody>
          <a:bodyPr>
            <a:normAutofit lnSpcReduction="10000"/>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6:36 </a:t>
            </a: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只 是 我 对 你 们 说 过 ， 你 们 已 经 看 见 我 ， 还 是 不 信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a:t>
            </a: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But it is as I said to you: you have seen me, and still you have no faith.</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6:37 </a:t>
            </a: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凡 父 所 赐 给 我 的 人 ， 必 到 我 这 里 来 。 到 我 这 里 来 的 ， 我 总 不 丢 弃 他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a:t>
            </a: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Whatever the Father gives to me will come to me; and I will not send away anyone who comes to me.</a:t>
            </a:r>
          </a:p>
          <a:p>
            <a:endParaRPr lang="en-US" dirty="0"/>
          </a:p>
        </p:txBody>
      </p:sp>
    </p:spTree>
    <p:extLst>
      <p:ext uri="{BB962C8B-B14F-4D97-AF65-F5344CB8AC3E}">
        <p14:creationId xmlns:p14="http://schemas.microsoft.com/office/powerpoint/2010/main" val="1720818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5FC7CE-35EE-FC52-3F7A-6B73902E3246}"/>
              </a:ext>
            </a:extLst>
          </p:cNvPr>
          <p:cNvSpPr>
            <a:spLocks noGrp="1"/>
          </p:cNvSpPr>
          <p:nvPr>
            <p:ph idx="1"/>
          </p:nvPr>
        </p:nvSpPr>
        <p:spPr>
          <a:xfrm>
            <a:off x="297873" y="588818"/>
            <a:ext cx="11610109" cy="5588145"/>
          </a:xfrm>
        </p:spPr>
        <p:txBody>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6:36 </a:t>
            </a: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只 是 我 对 你 们 说 过 ， 你 们 已 经 看 见 我 ， 还 是 不 信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a:t>
            </a: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But it is as I said to you: you have seen me, and still you have no faith.</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6:37 </a:t>
            </a: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凡 父 所 赐 给 我 的 人 ， 必 到 我 这 里 来 。 到 我 这 里 来 的 ， 我 总 不 丢 弃 他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a:t>
            </a: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Whatever the Father gives to me will come to me; and I will not send away anyone who comes to me.</a:t>
            </a:r>
          </a:p>
          <a:p>
            <a:endParaRPr lang="en-US" dirty="0"/>
          </a:p>
        </p:txBody>
      </p:sp>
    </p:spTree>
    <p:extLst>
      <p:ext uri="{BB962C8B-B14F-4D97-AF65-F5344CB8AC3E}">
        <p14:creationId xmlns:p14="http://schemas.microsoft.com/office/powerpoint/2010/main" val="2348774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B5CE61-B33D-6669-91A2-6A396A118F91}"/>
              </a:ext>
            </a:extLst>
          </p:cNvPr>
          <p:cNvSpPr>
            <a:spLocks noGrp="1"/>
          </p:cNvSpPr>
          <p:nvPr>
            <p:ph idx="1"/>
          </p:nvPr>
        </p:nvSpPr>
        <p:spPr>
          <a:xfrm>
            <a:off x="297873" y="200890"/>
            <a:ext cx="11693236" cy="6802583"/>
          </a:xfrm>
        </p:spPr>
        <p:txBody>
          <a:bodyPr>
            <a:normAutofit/>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6:38 </a:t>
            </a: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因 为 我 从 天 上 降 下 来 ， 不 是 要 按 自 己 的 意 思 行 ， 乃 是 要 按 那 差 我 来 者 的 意 思 行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a:t>
            </a: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For I have come down from heaven, not to do my pleasure, but the pleasure of him who sent me.</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6:39 </a:t>
            </a: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差 我 来 者 的 意 思 ， 就 是 他 所 赐 给 我 的 ， 叫 我 一 个 也 不 失 落 ， 在 末 日 却 叫 他 复 活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a:t>
            </a: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And this is the pleasure of him who sent me, that I am not to let out of my hands anything which he has given me, but I am to give it new life on the last day.</a:t>
            </a:r>
          </a:p>
        </p:txBody>
      </p:sp>
    </p:spTree>
    <p:extLst>
      <p:ext uri="{BB962C8B-B14F-4D97-AF65-F5344CB8AC3E}">
        <p14:creationId xmlns:p14="http://schemas.microsoft.com/office/powerpoint/2010/main" val="1036292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49ED94-0C83-A17B-C45C-D181CF858ACE}"/>
              </a:ext>
            </a:extLst>
          </p:cNvPr>
          <p:cNvSpPr>
            <a:spLocks noGrp="1"/>
          </p:cNvSpPr>
          <p:nvPr>
            <p:ph idx="1"/>
          </p:nvPr>
        </p:nvSpPr>
        <p:spPr>
          <a:xfrm>
            <a:off x="297873" y="720436"/>
            <a:ext cx="11055927" cy="5456527"/>
          </a:xfrm>
        </p:spPr>
        <p:txBody>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6:40 </a:t>
            </a: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因 为 我 父 的 意 思 ， 是 叫 一 切 见 子 而 信 的 人 得 永 生 。 并 且 在 末 日 我 要 叫 他 复 活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a:t>
            </a: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This, I say, is my Father's pleasure, that everyone who sees the Son and has faith in him may have eternal life: and I will take him up on the last day.</a:t>
            </a:r>
          </a:p>
          <a:p>
            <a:endParaRPr lang="en-US" dirty="0"/>
          </a:p>
        </p:txBody>
      </p:sp>
    </p:spTree>
    <p:extLst>
      <p:ext uri="{BB962C8B-B14F-4D97-AF65-F5344CB8AC3E}">
        <p14:creationId xmlns:p14="http://schemas.microsoft.com/office/powerpoint/2010/main" val="250996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8B4960-3EEE-9239-76AB-D4F6A65E3D9A}"/>
              </a:ext>
            </a:extLst>
          </p:cNvPr>
          <p:cNvSpPr>
            <a:spLocks noGrp="1"/>
          </p:cNvSpPr>
          <p:nvPr>
            <p:ph idx="1"/>
          </p:nvPr>
        </p:nvSpPr>
        <p:spPr>
          <a:xfrm>
            <a:off x="103909" y="103909"/>
            <a:ext cx="11977255" cy="6754091"/>
          </a:xfrm>
        </p:spPr>
        <p:txBody>
          <a:bodyPr>
            <a:normAutofit/>
          </a:bodyPr>
          <a:lstStyle/>
          <a:p>
            <a:pPr marL="0" marR="0">
              <a:spcBef>
                <a:spcPts val="0"/>
              </a:spcBef>
              <a:spcAft>
                <a:spcPts val="0"/>
              </a:spcAft>
            </a:pPr>
            <a:r>
              <a:rPr lang="zh-CN" altLang="en-US" sz="4000" b="1" dirty="0">
                <a:solidFill>
                  <a:srgbClr val="0070C0"/>
                </a:solidFill>
                <a:effectLst/>
                <a:latin typeface="Times New Roman" panose="02020603050405020304" pitchFamily="18" charset="0"/>
                <a:ea typeface="SimSun" panose="02010600030101010101" pitchFamily="2" charset="-122"/>
              </a:rPr>
              <a:t>以弗所 </a:t>
            </a:r>
            <a:r>
              <a:rPr lang="en-US" altLang="zh-CN" sz="4000" b="1" dirty="0">
                <a:solidFill>
                  <a:srgbClr val="0070C0"/>
                </a:solidFill>
                <a:effectLst/>
                <a:latin typeface="Times New Roman" panose="02020603050405020304" pitchFamily="18" charset="0"/>
                <a:ea typeface="SimSun" panose="02010600030101010101" pitchFamily="2" charset="-122"/>
              </a:rPr>
              <a:t>Ephesians 2</a:t>
            </a:r>
          </a:p>
          <a:p>
            <a:pPr marL="0" marR="0">
              <a:spcBef>
                <a:spcPts val="0"/>
              </a:spcBef>
              <a:spcAft>
                <a:spcPts val="0"/>
              </a:spcAft>
            </a:pPr>
            <a:endParaRPr lang="en-US" altLang="zh-TW" sz="40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4000" b="1" dirty="0">
                <a:solidFill>
                  <a:srgbClr val="0070C0"/>
                </a:solidFill>
                <a:effectLst/>
                <a:latin typeface="Times New Roman" panose="02020603050405020304" pitchFamily="18" charset="0"/>
                <a:ea typeface="SimSun" panose="02010600030101010101" pitchFamily="2" charset="-122"/>
              </a:rPr>
              <a:t>2:8	</a:t>
            </a:r>
            <a:r>
              <a:rPr lang="zh-TW" altLang="en-US" sz="4000" b="1" dirty="0">
                <a:solidFill>
                  <a:srgbClr val="0070C0"/>
                </a:solidFill>
                <a:effectLst/>
                <a:latin typeface="Times New Roman" panose="02020603050405020304" pitchFamily="18" charset="0"/>
                <a:ea typeface="SimSun" panose="02010600030101010101" pitchFamily="2" charset="-122"/>
              </a:rPr>
              <a:t>你 们 得 救 是 本 乎 恩 ， 也 因 着 信 ， 这 并 不 是 出 于 自 己 ， 乃 是 神 所 赐 的 。</a:t>
            </a:r>
          </a:p>
          <a:p>
            <a:pPr marL="0" marR="0">
              <a:spcBef>
                <a:spcPts val="0"/>
              </a:spcBef>
              <a:spcAft>
                <a:spcPts val="0"/>
              </a:spcAft>
            </a:pPr>
            <a:r>
              <a:rPr lang="zh-TW" altLang="en-US" sz="4000" b="1" dirty="0">
                <a:solidFill>
                  <a:srgbClr val="0070C0"/>
                </a:solidFill>
                <a:effectLst/>
                <a:latin typeface="Times New Roman" panose="02020603050405020304" pitchFamily="18" charset="0"/>
                <a:ea typeface="SimSun" panose="02010600030101010101" pitchFamily="2" charset="-122"/>
              </a:rPr>
              <a:t>   	</a:t>
            </a:r>
            <a:r>
              <a:rPr lang="en-US" altLang="zh-TW" sz="4000" b="1" dirty="0">
                <a:solidFill>
                  <a:srgbClr val="0070C0"/>
                </a:solidFill>
                <a:effectLst/>
                <a:latin typeface="Times New Roman" panose="02020603050405020304" pitchFamily="18" charset="0"/>
                <a:ea typeface="SimSun" panose="02010600030101010101" pitchFamily="2" charset="-122"/>
              </a:rPr>
              <a:t>Because by grace you have salvation through faith; and that not of yourselves: it is given by God:</a:t>
            </a:r>
          </a:p>
          <a:p>
            <a:pPr marL="0" marR="0">
              <a:spcBef>
                <a:spcPts val="0"/>
              </a:spcBef>
              <a:spcAft>
                <a:spcPts val="0"/>
              </a:spcAft>
            </a:pPr>
            <a:endParaRPr lang="en-US" altLang="zh-TW" sz="40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4000" b="1" dirty="0">
                <a:solidFill>
                  <a:srgbClr val="0070C0"/>
                </a:solidFill>
                <a:effectLst/>
                <a:latin typeface="Times New Roman" panose="02020603050405020304" pitchFamily="18" charset="0"/>
                <a:ea typeface="SimSun" panose="02010600030101010101" pitchFamily="2" charset="-122"/>
              </a:rPr>
              <a:t>2:9	</a:t>
            </a:r>
            <a:r>
              <a:rPr lang="zh-TW" altLang="en-US" sz="4000" b="1" dirty="0">
                <a:solidFill>
                  <a:srgbClr val="0070C0"/>
                </a:solidFill>
                <a:effectLst/>
                <a:latin typeface="Times New Roman" panose="02020603050405020304" pitchFamily="18" charset="0"/>
                <a:ea typeface="SimSun" panose="02010600030101010101" pitchFamily="2" charset="-122"/>
              </a:rPr>
              <a:t>也 不 是 出 于 行 为 ， 免 得 有 人 自 夸 。</a:t>
            </a:r>
          </a:p>
          <a:p>
            <a:pPr marL="0" marR="0">
              <a:spcBef>
                <a:spcPts val="0"/>
              </a:spcBef>
              <a:spcAft>
                <a:spcPts val="0"/>
              </a:spcAft>
            </a:pPr>
            <a:r>
              <a:rPr lang="zh-TW" altLang="en-US" sz="4000" b="1" dirty="0">
                <a:solidFill>
                  <a:srgbClr val="0070C0"/>
                </a:solidFill>
                <a:effectLst/>
                <a:latin typeface="Times New Roman" panose="02020603050405020304" pitchFamily="18" charset="0"/>
                <a:ea typeface="SimSun" panose="02010600030101010101" pitchFamily="2" charset="-122"/>
              </a:rPr>
              <a:t>   	</a:t>
            </a:r>
            <a:r>
              <a:rPr lang="en-US" altLang="zh-TW" sz="4000" b="1" dirty="0">
                <a:solidFill>
                  <a:srgbClr val="0070C0"/>
                </a:solidFill>
                <a:effectLst/>
                <a:latin typeface="Times New Roman" panose="02020603050405020304" pitchFamily="18" charset="0"/>
                <a:ea typeface="SimSun" panose="02010600030101010101" pitchFamily="2" charset="-122"/>
              </a:rPr>
              <a:t>Not by works, so that no man may take glory to himself.</a:t>
            </a:r>
            <a:endParaRPr lang="en-US" sz="4000" dirty="0"/>
          </a:p>
        </p:txBody>
      </p:sp>
    </p:spTree>
    <p:extLst>
      <p:ext uri="{BB962C8B-B14F-4D97-AF65-F5344CB8AC3E}">
        <p14:creationId xmlns:p14="http://schemas.microsoft.com/office/powerpoint/2010/main" val="4194310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387927" y="124691"/>
            <a:ext cx="11436928" cy="6587836"/>
          </a:xfrm>
        </p:spPr>
        <p:txBody>
          <a:bodyPr>
            <a:noAutofit/>
          </a:bodyPr>
          <a:lstStyle/>
          <a:p>
            <a:r>
              <a:rPr lang="zh-CN" altLang="en-US" sz="3600" b="1" dirty="0">
                <a:solidFill>
                  <a:srgbClr val="0070C0"/>
                </a:solidFill>
                <a:latin typeface="Times New Roman" panose="02020603050405020304" pitchFamily="18" charset="0"/>
                <a:ea typeface="SimSun" panose="02010600030101010101" pitchFamily="2" charset="-122"/>
              </a:rPr>
              <a:t>找耶稣 约翰</a:t>
            </a:r>
            <a:r>
              <a:rPr lang="en-US" altLang="zh-CN" sz="3600" b="1" dirty="0">
                <a:solidFill>
                  <a:srgbClr val="0070C0"/>
                </a:solidFill>
                <a:latin typeface="Times New Roman" panose="02020603050405020304" pitchFamily="18" charset="0"/>
                <a:ea typeface="SimSun" panose="02010600030101010101" pitchFamily="2" charset="-122"/>
              </a:rPr>
              <a:t>John 6:22-40 </a:t>
            </a:r>
            <a:r>
              <a:rPr lang="zh-CN" altLang="en-US" sz="3600" b="1" dirty="0">
                <a:solidFill>
                  <a:srgbClr val="0070C0"/>
                </a:solidFill>
                <a:latin typeface="Times New Roman" panose="02020603050405020304" pitchFamily="18" charset="0"/>
                <a:ea typeface="SimSun" panose="02010600030101010101" pitchFamily="2" charset="-122"/>
              </a:rPr>
              <a:t>的功课 </a:t>
            </a:r>
            <a:r>
              <a:rPr lang="en-US" altLang="zh-CN" sz="3600" b="1" dirty="0">
                <a:solidFill>
                  <a:srgbClr val="0070C0"/>
                </a:solidFill>
                <a:latin typeface="Times New Roman" panose="02020603050405020304" pitchFamily="18" charset="0"/>
                <a:ea typeface="SimSun" panose="02010600030101010101" pitchFamily="2" charset="-122"/>
              </a:rPr>
              <a:t>Lessons</a:t>
            </a:r>
            <a:r>
              <a:rPr lang="zh-CN" altLang="en-US" sz="3600" b="1" dirty="0">
                <a:solidFill>
                  <a:srgbClr val="0070C0"/>
                </a:solidFill>
                <a:latin typeface="Times New Roman" panose="02020603050405020304" pitchFamily="18" charset="0"/>
                <a:ea typeface="SimSun" panose="02010600030101010101" pitchFamily="2" charset="-122"/>
              </a:rPr>
              <a:t>：</a:t>
            </a:r>
          </a:p>
          <a:p>
            <a:r>
              <a:rPr lang="en-US" altLang="zh-CN" sz="3600" b="1" dirty="0">
                <a:solidFill>
                  <a:srgbClr val="0070C0"/>
                </a:solidFill>
                <a:latin typeface="Times New Roman" panose="02020603050405020304" pitchFamily="18" charset="0"/>
                <a:ea typeface="SimSun" panose="02010600030101010101" pitchFamily="2" charset="-122"/>
              </a:rPr>
              <a:t>1 </a:t>
            </a:r>
            <a:r>
              <a:rPr lang="zh-CN" altLang="en-US" sz="3600" b="1" dirty="0">
                <a:solidFill>
                  <a:srgbClr val="0070C0"/>
                </a:solidFill>
                <a:latin typeface="Times New Roman" panose="02020603050405020304" pitchFamily="18" charset="0"/>
                <a:ea typeface="SimSun" panose="02010600030101010101" pitchFamily="2" charset="-122"/>
              </a:rPr>
              <a:t>信耶稣，不是为了吃饼得饱 </a:t>
            </a:r>
            <a:r>
              <a:rPr lang="en-US" altLang="zh-CN" sz="3600" b="1" dirty="0">
                <a:solidFill>
                  <a:srgbClr val="0070C0"/>
                </a:solidFill>
                <a:latin typeface="Times New Roman" panose="02020603050405020304" pitchFamily="18" charset="0"/>
                <a:ea typeface="SimSun" panose="02010600030101010101" pitchFamily="2" charset="-122"/>
              </a:rPr>
              <a:t>We come to Jesus not for bread for our physical body.</a:t>
            </a:r>
            <a:endParaRPr lang="zh-CN" altLang="en-US" sz="3600" b="1" dirty="0">
              <a:solidFill>
                <a:srgbClr val="0070C0"/>
              </a:solidFill>
              <a:latin typeface="Times New Roman" panose="02020603050405020304" pitchFamily="18" charset="0"/>
              <a:ea typeface="SimSun" panose="02010600030101010101" pitchFamily="2" charset="-122"/>
            </a:endParaRPr>
          </a:p>
          <a:p>
            <a:r>
              <a:rPr lang="en-US" altLang="zh-CN" sz="3600" b="1" dirty="0">
                <a:solidFill>
                  <a:srgbClr val="0070C0"/>
                </a:solidFill>
                <a:latin typeface="Times New Roman" panose="02020603050405020304" pitchFamily="18" charset="0"/>
                <a:ea typeface="SimSun" panose="02010600030101010101" pitchFamily="2" charset="-122"/>
              </a:rPr>
              <a:t>2 </a:t>
            </a:r>
            <a:r>
              <a:rPr lang="zh-CN" altLang="en-US" sz="3600" b="1" dirty="0">
                <a:solidFill>
                  <a:srgbClr val="0070C0"/>
                </a:solidFill>
                <a:latin typeface="Times New Roman" panose="02020603050405020304" pitchFamily="18" charset="0"/>
                <a:ea typeface="SimSun" panose="02010600030101010101" pitchFamily="2" charset="-122"/>
              </a:rPr>
              <a:t>信耶稣，是要改变自己，顺服耶稣，不是质疑挑战耶稣。</a:t>
            </a:r>
            <a:r>
              <a:rPr lang="en-US" altLang="zh-CN" sz="3600" b="1" dirty="0">
                <a:solidFill>
                  <a:srgbClr val="0070C0"/>
                </a:solidFill>
                <a:latin typeface="Times New Roman" panose="02020603050405020304" pitchFamily="18" charset="0"/>
                <a:ea typeface="SimSun" panose="02010600030101010101" pitchFamily="2" charset="-122"/>
              </a:rPr>
              <a:t>We should change, not challenge and doubt Jesus.</a:t>
            </a:r>
            <a:endParaRPr lang="zh-CN" altLang="en-US" sz="3600" b="1" dirty="0">
              <a:solidFill>
                <a:srgbClr val="0070C0"/>
              </a:solidFill>
              <a:latin typeface="Times New Roman" panose="02020603050405020304" pitchFamily="18" charset="0"/>
              <a:ea typeface="SimSun" panose="02010600030101010101" pitchFamily="2" charset="-122"/>
            </a:endParaRPr>
          </a:p>
          <a:p>
            <a:r>
              <a:rPr lang="en-US" altLang="zh-CN" sz="3600" b="1" dirty="0">
                <a:solidFill>
                  <a:srgbClr val="0070C0"/>
                </a:solidFill>
                <a:latin typeface="Times New Roman" panose="02020603050405020304" pitchFamily="18" charset="0"/>
                <a:ea typeface="SimSun" panose="02010600030101010101" pitchFamily="2" charset="-122"/>
              </a:rPr>
              <a:t>3 </a:t>
            </a:r>
            <a:r>
              <a:rPr lang="zh-CN" altLang="en-US" sz="3600" b="1" dirty="0">
                <a:solidFill>
                  <a:srgbClr val="0070C0"/>
                </a:solidFill>
                <a:latin typeface="Times New Roman" panose="02020603050405020304" pitchFamily="18" charset="0"/>
                <a:ea typeface="SimSun" panose="02010600030101010101" pitchFamily="2" charset="-122"/>
              </a:rPr>
              <a:t>耶稣是生命的真粮，是赐给我们的，我们不配得。</a:t>
            </a:r>
            <a:r>
              <a:rPr lang="en-US" altLang="zh-CN" sz="3600" b="1" dirty="0">
                <a:solidFill>
                  <a:srgbClr val="0070C0"/>
                </a:solidFill>
                <a:latin typeface="Times New Roman" panose="02020603050405020304" pitchFamily="18" charset="0"/>
                <a:ea typeface="SimSun" panose="02010600030101010101" pitchFamily="2" charset="-122"/>
              </a:rPr>
              <a:t>Jesus is the true bread, and a gift. We can never deserve it.</a:t>
            </a:r>
            <a:endParaRPr lang="zh-CN" altLang="en-US" sz="3600" b="1" dirty="0">
              <a:solidFill>
                <a:srgbClr val="0070C0"/>
              </a:solidFill>
              <a:latin typeface="Times New Roman" panose="02020603050405020304" pitchFamily="18" charset="0"/>
              <a:ea typeface="SimSun" panose="02010600030101010101" pitchFamily="2" charset="-122"/>
            </a:endParaRPr>
          </a:p>
          <a:p>
            <a:r>
              <a:rPr lang="en-US" altLang="zh-CN" sz="3600" b="1" dirty="0">
                <a:solidFill>
                  <a:srgbClr val="0070C0"/>
                </a:solidFill>
                <a:latin typeface="Times New Roman" panose="02020603050405020304" pitchFamily="18" charset="0"/>
                <a:ea typeface="SimSun" panose="02010600030101010101" pitchFamily="2" charset="-122"/>
              </a:rPr>
              <a:t>4 </a:t>
            </a:r>
            <a:r>
              <a:rPr lang="zh-CN" altLang="en-US" sz="3600" b="1" dirty="0">
                <a:solidFill>
                  <a:srgbClr val="0070C0"/>
                </a:solidFill>
                <a:latin typeface="Times New Roman" panose="02020603050405020304" pitchFamily="18" charset="0"/>
                <a:ea typeface="SimSun" panose="02010600030101010101" pitchFamily="2" charset="-122"/>
              </a:rPr>
              <a:t>我们每天都要吃真粮。</a:t>
            </a:r>
            <a:r>
              <a:rPr lang="en-US" altLang="zh-CN" sz="3600" b="1" dirty="0">
                <a:solidFill>
                  <a:srgbClr val="0070C0"/>
                </a:solidFill>
                <a:latin typeface="Times New Roman" panose="02020603050405020304" pitchFamily="18" charset="0"/>
                <a:ea typeface="SimSun" panose="02010600030101010101" pitchFamily="2" charset="-122"/>
              </a:rPr>
              <a:t>We should eat true bread every day.</a:t>
            </a:r>
            <a:endParaRPr lang="zh-CN" altLang="en-US" sz="3600" b="1" dirty="0">
              <a:solidFill>
                <a:srgbClr val="0070C0"/>
              </a:solidFill>
              <a:latin typeface="Times New Roman" panose="02020603050405020304" pitchFamily="18" charset="0"/>
              <a:ea typeface="SimSun" panose="02010600030101010101" pitchFamily="2" charset="-122"/>
            </a:endParaRPr>
          </a:p>
          <a:p>
            <a:r>
              <a:rPr lang="en-US" altLang="zh-CN" sz="3600" b="1" dirty="0">
                <a:solidFill>
                  <a:srgbClr val="0070C0"/>
                </a:solidFill>
                <a:latin typeface="Times New Roman" panose="02020603050405020304" pitchFamily="18" charset="0"/>
                <a:ea typeface="SimSun" panose="02010600030101010101" pitchFamily="2" charset="-122"/>
              </a:rPr>
              <a:t>5 </a:t>
            </a:r>
            <a:r>
              <a:rPr lang="zh-CN" altLang="en-US" sz="3600" b="1" dirty="0">
                <a:solidFill>
                  <a:srgbClr val="0070C0"/>
                </a:solidFill>
                <a:latin typeface="Times New Roman" panose="02020603050405020304" pitchFamily="18" charset="0"/>
                <a:ea typeface="SimSun" panose="02010600030101010101" pitchFamily="2" charset="-122"/>
              </a:rPr>
              <a:t>凡真信耶稣的，永远也不会被丢弃。</a:t>
            </a:r>
            <a:r>
              <a:rPr lang="en-US" altLang="zh-CN" sz="3600" b="1" dirty="0">
                <a:solidFill>
                  <a:srgbClr val="0070C0"/>
                </a:solidFill>
                <a:latin typeface="Times New Roman" panose="02020603050405020304" pitchFamily="18" charset="0"/>
                <a:ea typeface="SimSun" panose="02010600030101010101" pitchFamily="2" charset="-122"/>
              </a:rPr>
              <a:t>Whoever truly believes in Jesus will never be lost.</a:t>
            </a:r>
            <a:endParaRPr lang="en-US" sz="3600" dirty="0"/>
          </a:p>
        </p:txBody>
      </p:sp>
    </p:spTree>
    <p:extLst>
      <p:ext uri="{BB962C8B-B14F-4D97-AF65-F5344CB8AC3E}">
        <p14:creationId xmlns:p14="http://schemas.microsoft.com/office/powerpoint/2010/main" val="1793629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5CBF1-80DA-CB76-5254-4983652B91A3}"/>
              </a:ext>
            </a:extLst>
          </p:cNvPr>
          <p:cNvSpPr>
            <a:spLocks noGrp="1"/>
          </p:cNvSpPr>
          <p:nvPr>
            <p:ph idx="1"/>
          </p:nvPr>
        </p:nvSpPr>
        <p:spPr>
          <a:xfrm>
            <a:off x="90055" y="159328"/>
            <a:ext cx="12018818" cy="6511636"/>
          </a:xfrm>
        </p:spPr>
        <p:txBody>
          <a:bodyPr>
            <a:noAutofit/>
          </a:bodyPr>
          <a:lstStyle/>
          <a:p>
            <a:pPr marL="0" marR="0">
              <a:spcBef>
                <a:spcPts val="0"/>
              </a:spcBef>
              <a:spcAft>
                <a:spcPts val="0"/>
              </a:spcAft>
            </a:pPr>
            <a:r>
              <a:rPr lang="zh-CN" altLang="en-US" sz="3600" b="1" dirty="0">
                <a:solidFill>
                  <a:srgbClr val="0070C0"/>
                </a:solidFill>
                <a:effectLst/>
                <a:latin typeface="Times New Roman" panose="02020603050405020304" pitchFamily="18" charset="0"/>
                <a:ea typeface="SimSun" panose="02010600030101010101" pitchFamily="2" charset="-122"/>
              </a:rPr>
              <a:t>平息风浪 约翰 </a:t>
            </a:r>
            <a:r>
              <a:rPr lang="en-US" altLang="zh-CN" sz="3600" b="1" dirty="0">
                <a:solidFill>
                  <a:srgbClr val="0070C0"/>
                </a:solidFill>
                <a:effectLst/>
                <a:latin typeface="Times New Roman" panose="02020603050405020304" pitchFamily="18" charset="0"/>
                <a:ea typeface="SimSun" panose="02010600030101010101" pitchFamily="2" charset="-122"/>
              </a:rPr>
              <a:t>John 6</a:t>
            </a:r>
            <a:r>
              <a:rPr lang="en-US" altLang="zh-CN" sz="3600" b="1" dirty="0">
                <a:solidFill>
                  <a:srgbClr val="0070C0"/>
                </a:solidFill>
                <a:latin typeface="Times New Roman" panose="02020603050405020304" pitchFamily="18" charset="0"/>
                <a:ea typeface="SimSun" panose="02010600030101010101" pitchFamily="2" charset="-122"/>
              </a:rPr>
              <a:t>:15-21</a:t>
            </a:r>
            <a:r>
              <a:rPr lang="zh-CN" altLang="en-US" sz="3600" b="1" dirty="0">
                <a:solidFill>
                  <a:srgbClr val="0070C0"/>
                </a:solidFill>
                <a:latin typeface="Times New Roman" panose="02020603050405020304" pitchFamily="18" charset="0"/>
                <a:ea typeface="SimSun" panose="02010600030101010101" pitchFamily="2" charset="-122"/>
              </a:rPr>
              <a:t> </a:t>
            </a:r>
            <a:r>
              <a:rPr lang="zh-CN" altLang="en-US" sz="3600" b="1" dirty="0">
                <a:solidFill>
                  <a:srgbClr val="0070C0"/>
                </a:solidFill>
                <a:effectLst/>
                <a:latin typeface="Times New Roman" panose="02020603050405020304" pitchFamily="18" charset="0"/>
                <a:ea typeface="SimSun" panose="02010600030101010101" pitchFamily="2" charset="-122"/>
              </a:rPr>
              <a:t>的功课就是 </a:t>
            </a:r>
            <a:r>
              <a:rPr lang="en-US" altLang="zh-CN" sz="3600" b="1" dirty="0">
                <a:solidFill>
                  <a:srgbClr val="0070C0"/>
                </a:solidFill>
                <a:effectLst/>
                <a:latin typeface="Times New Roman" panose="02020603050405020304" pitchFamily="18" charset="0"/>
                <a:ea typeface="SimSun" panose="02010600030101010101" pitchFamily="2" charset="-122"/>
              </a:rPr>
              <a:t>Lessons</a:t>
            </a:r>
            <a:r>
              <a:rPr lang="zh-CN" altLang="en-US" sz="3600" b="1" dirty="0">
                <a:solidFill>
                  <a:srgbClr val="0070C0"/>
                </a:solidFill>
                <a:effectLst/>
                <a:latin typeface="Times New Roman" panose="02020603050405020304" pitchFamily="18" charset="0"/>
                <a:ea typeface="SimSun" panose="02010600030101010101" pitchFamily="2" charset="-122"/>
              </a:rPr>
              <a:t>：</a:t>
            </a: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1 </a:t>
            </a:r>
            <a:r>
              <a:rPr lang="zh-CN" altLang="en-US" sz="3600" b="1" dirty="0">
                <a:solidFill>
                  <a:srgbClr val="0070C0"/>
                </a:solidFill>
                <a:effectLst/>
                <a:latin typeface="Times New Roman" panose="02020603050405020304" pitchFamily="18" charset="0"/>
                <a:ea typeface="SimSun" panose="02010600030101010101" pitchFamily="2" charset="-122"/>
              </a:rPr>
              <a:t>耶稣需要和天父独处。我们也应该尽量找时间和天父独处 </a:t>
            </a:r>
            <a:r>
              <a:rPr lang="en-US" altLang="zh-CN" sz="3600" b="1" dirty="0">
                <a:solidFill>
                  <a:srgbClr val="0070C0"/>
                </a:solidFill>
                <a:effectLst/>
                <a:latin typeface="Times New Roman" panose="02020603050405020304" pitchFamily="18" charset="0"/>
                <a:ea typeface="SimSun" panose="02010600030101010101" pitchFamily="2" charset="-122"/>
              </a:rPr>
              <a:t>Find time to stay alone with heavenly Father.</a:t>
            </a:r>
            <a:endParaRPr lang="zh-CN" altLang="en-US"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2 </a:t>
            </a:r>
            <a:r>
              <a:rPr lang="zh-CN" altLang="en-US" sz="3600" b="1" dirty="0">
                <a:solidFill>
                  <a:srgbClr val="0070C0"/>
                </a:solidFill>
                <a:effectLst/>
                <a:latin typeface="Times New Roman" panose="02020603050405020304" pitchFamily="18" charset="0"/>
                <a:ea typeface="SimSun" panose="02010600030101010101" pitchFamily="2" charset="-122"/>
              </a:rPr>
              <a:t>顺服耶稣，并知道，下面可能要遇见风浪 </a:t>
            </a:r>
            <a:r>
              <a:rPr lang="en-US" altLang="zh-CN" sz="3600" b="1" dirty="0">
                <a:solidFill>
                  <a:srgbClr val="0070C0"/>
                </a:solidFill>
                <a:latin typeface="Times New Roman" panose="02020603050405020304" pitchFamily="18" charset="0"/>
                <a:ea typeface="SimSun" panose="02010600030101010101" pitchFamily="2" charset="-122"/>
              </a:rPr>
              <a:t>Obey Jesus and know that there might be storm ahead.</a:t>
            </a:r>
            <a:endParaRPr lang="zh-CN" altLang="en-US"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3.</a:t>
            </a:r>
            <a:r>
              <a:rPr lang="zh-CN" altLang="en-US" sz="3600" b="1" dirty="0">
                <a:solidFill>
                  <a:srgbClr val="0070C0"/>
                </a:solidFill>
                <a:effectLst/>
                <a:latin typeface="Times New Roman" panose="02020603050405020304" pitchFamily="18" charset="0"/>
                <a:ea typeface="SimSun" panose="02010600030101010101" pitchFamily="2" charset="-122"/>
              </a:rPr>
              <a:t>在风浪中，在熬炼时，要等候仰望耶稣，知道他在看着我们</a:t>
            </a:r>
            <a:r>
              <a:rPr lang="zh-CN"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effectLst/>
                <a:latin typeface="Times New Roman" panose="02020603050405020304" pitchFamily="18" charset="0"/>
                <a:ea typeface="SimSun" panose="02010600030101010101" pitchFamily="2" charset="-122"/>
              </a:rPr>
              <a:t>I</a:t>
            </a:r>
            <a:r>
              <a:rPr lang="en-US" altLang="zh-CN" sz="3600" b="1" dirty="0">
                <a:solidFill>
                  <a:srgbClr val="0070C0"/>
                </a:solidFill>
                <a:latin typeface="Times New Roman" panose="02020603050405020304" pitchFamily="18" charset="0"/>
                <a:ea typeface="SimSun" panose="02010600030101010101" pitchFamily="2" charset="-122"/>
              </a:rPr>
              <a:t>n storm and trial, look upon on Jesus. He is watching us.</a:t>
            </a:r>
          </a:p>
          <a:p>
            <a:pPr marL="0" marR="0">
              <a:spcBef>
                <a:spcPts val="0"/>
              </a:spcBef>
              <a:spcAft>
                <a:spcPts val="0"/>
              </a:spcAft>
            </a:pPr>
            <a:endParaRPr lang="zh-CN" altLang="en-US"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4 </a:t>
            </a:r>
            <a:r>
              <a:rPr lang="zh-CN" altLang="en-US" sz="3600" b="1" dirty="0">
                <a:solidFill>
                  <a:srgbClr val="0070C0"/>
                </a:solidFill>
                <a:effectLst/>
                <a:latin typeface="Times New Roman" panose="02020603050405020304" pitchFamily="18" charset="0"/>
                <a:ea typeface="SimSun" panose="02010600030101010101" pitchFamily="2" charset="-122"/>
              </a:rPr>
              <a:t>当耶稣让我们从船上下到海里时，我们要踏出步伐，不看环境，只看耶稣。</a:t>
            </a:r>
            <a:r>
              <a:rPr lang="en-US" altLang="zh-CN" sz="3600" b="1" dirty="0">
                <a:solidFill>
                  <a:srgbClr val="0070C0"/>
                </a:solidFill>
                <a:latin typeface="Times New Roman" panose="02020603050405020304" pitchFamily="18" charset="0"/>
                <a:ea typeface="SimSun" panose="02010600030101010101" pitchFamily="2" charset="-122"/>
              </a:rPr>
              <a:t>Gaze at Jesus, not at our surroundings.</a:t>
            </a:r>
            <a:r>
              <a:rPr lang="en-US" altLang="zh-CN" sz="3600" b="1" dirty="0">
                <a:solidFill>
                  <a:srgbClr val="0070C0"/>
                </a:solidFill>
                <a:effectLst/>
                <a:latin typeface="Times New Roman" panose="02020603050405020304" pitchFamily="18" charset="0"/>
                <a:ea typeface="SimSun" panose="02010600030101010101" pitchFamily="2" charset="-122"/>
              </a:rPr>
              <a:t> </a:t>
            </a:r>
            <a:endParaRPr lang="zh-CN" altLang="en-US"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5 </a:t>
            </a:r>
            <a:r>
              <a:rPr lang="zh-CN" altLang="en-US" sz="3600" b="1" dirty="0">
                <a:solidFill>
                  <a:srgbClr val="0070C0"/>
                </a:solidFill>
                <a:effectLst/>
                <a:latin typeface="Times New Roman" panose="02020603050405020304" pitchFamily="18" charset="0"/>
                <a:ea typeface="SimSun" panose="02010600030101010101" pitchFamily="2" charset="-122"/>
              </a:rPr>
              <a:t>耶稣真是永生神的儿子，拥有一切的权柄</a:t>
            </a:r>
            <a:r>
              <a:rPr lang="en-US" altLang="zh-CN" sz="3600" b="1" dirty="0">
                <a:solidFill>
                  <a:srgbClr val="0070C0"/>
                </a:solidFill>
                <a:latin typeface="Times New Roman" panose="02020603050405020304" pitchFamily="18" charset="0"/>
                <a:ea typeface="SimSun" panose="02010600030101010101" pitchFamily="2" charset="-122"/>
              </a:rPr>
              <a:t>Jesus is God’s son and He has all authorities.</a:t>
            </a:r>
          </a:p>
        </p:txBody>
      </p:sp>
    </p:spTree>
    <p:extLst>
      <p:ext uri="{BB962C8B-B14F-4D97-AF65-F5344CB8AC3E}">
        <p14:creationId xmlns:p14="http://schemas.microsoft.com/office/powerpoint/2010/main" val="344317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5F0114-3D29-E5B5-4F08-233A16A944B8}"/>
              </a:ext>
            </a:extLst>
          </p:cNvPr>
          <p:cNvSpPr>
            <a:spLocks noGrp="1"/>
          </p:cNvSpPr>
          <p:nvPr>
            <p:ph idx="1"/>
          </p:nvPr>
        </p:nvSpPr>
        <p:spPr>
          <a:xfrm>
            <a:off x="318655" y="145474"/>
            <a:ext cx="11686309" cy="6560126"/>
          </a:xfrm>
        </p:spPr>
        <p:txBody>
          <a:bodyPr>
            <a:noAutofit/>
          </a:bodyPr>
          <a:lstStyle/>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6:22 </a:t>
            </a:r>
            <a:r>
              <a:rPr lang="zh-TW" altLang="en-US" sz="3600" b="1" dirty="0">
                <a:solidFill>
                  <a:srgbClr val="0070C0"/>
                </a:solidFill>
                <a:effectLst/>
                <a:latin typeface="Times New Roman" panose="02020603050405020304" pitchFamily="18" charset="0"/>
                <a:ea typeface="SimSun" panose="02010600030101010101" pitchFamily="2" charset="-122"/>
              </a:rPr>
              <a:t>第 二 日 ， 站 在 海 那 边 的 众 人 ， 知 道 那 里 没 有 别 的 船 ， 只 有 一 只 小 船 ， 又 知 道 耶 稣 没 有 同 他 的 门 徒 上 船 ， 乃 是 门 徒 自 己 去 的 。</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  </a:t>
            </a:r>
            <a:r>
              <a:rPr lang="en-US" altLang="zh-TW" sz="3600" b="1" dirty="0">
                <a:solidFill>
                  <a:srgbClr val="0070C0"/>
                </a:solidFill>
                <a:effectLst/>
                <a:latin typeface="Times New Roman" panose="02020603050405020304" pitchFamily="18" charset="0"/>
                <a:ea typeface="SimSun" panose="02010600030101010101" pitchFamily="2" charset="-122"/>
              </a:rPr>
              <a:t>The day after, the people who were on the other side of the sea saw that only one small boat had been there, that Jesus had not gone in that boat with the disciples, but that the disciples had gone away by themselves.</a:t>
            </a:r>
          </a:p>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6:23 </a:t>
            </a:r>
            <a:r>
              <a:rPr lang="zh-TW" altLang="en-US" sz="3600" b="1" dirty="0">
                <a:solidFill>
                  <a:srgbClr val="0070C0"/>
                </a:solidFill>
                <a:effectLst/>
                <a:latin typeface="Times New Roman" panose="02020603050405020304" pitchFamily="18" charset="0"/>
                <a:ea typeface="SimSun" panose="02010600030101010101" pitchFamily="2" charset="-122"/>
              </a:rPr>
              <a:t>然 而 有 几 只 小 船 从 提 比 哩 亚 来 ， 靠 近 主 祝 谢 后 分 饼 给 人 吃 的 地 方 。</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 </a:t>
            </a:r>
            <a:r>
              <a:rPr lang="en-US" altLang="zh-TW" sz="3600" b="1" dirty="0">
                <a:solidFill>
                  <a:srgbClr val="0070C0"/>
                </a:solidFill>
                <a:effectLst/>
                <a:latin typeface="Times New Roman" panose="02020603050405020304" pitchFamily="18" charset="0"/>
                <a:ea typeface="SimSun" panose="02010600030101010101" pitchFamily="2" charset="-122"/>
              </a:rPr>
              <a:t>Some other boats, however, came from Tiberias near to the place where they had taken the bread after the Lord had given praise.</a:t>
            </a:r>
          </a:p>
        </p:txBody>
      </p:sp>
    </p:spTree>
    <p:extLst>
      <p:ext uri="{BB962C8B-B14F-4D97-AF65-F5344CB8AC3E}">
        <p14:creationId xmlns:p14="http://schemas.microsoft.com/office/powerpoint/2010/main" val="1888100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A5F7C7-E46E-6737-807D-0F9E5AB13AF3}"/>
              </a:ext>
            </a:extLst>
          </p:cNvPr>
          <p:cNvSpPr>
            <a:spLocks noGrp="1"/>
          </p:cNvSpPr>
          <p:nvPr>
            <p:ph idx="1"/>
          </p:nvPr>
        </p:nvSpPr>
        <p:spPr>
          <a:xfrm>
            <a:off x="228600" y="422564"/>
            <a:ext cx="11887200" cy="5754399"/>
          </a:xfrm>
        </p:spPr>
        <p:txBody>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6:24 </a:t>
            </a: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众 人 见 耶 稣 和 门 徒 ， 都 不 在 那 里 ， 就 上 了 船 ， 往 迦 百 农 去 找 耶 稣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  </a:t>
            </a: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So when the people saw that Jesus was not there, or his disciples, they got into those boats and went over to Capernaum looking for Jesus.</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6:25 </a:t>
            </a: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既 在 海 那 边 找 着 了 ， 就 对 他 说 ， 拉 比 ， 是 几 时 到 这 里 来 的 。  </a:t>
            </a: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And when they came across him on the other side of the sea they said, Rabbi, when did you come here?</a:t>
            </a:r>
          </a:p>
          <a:p>
            <a:endParaRPr lang="en-US" dirty="0"/>
          </a:p>
        </p:txBody>
      </p:sp>
    </p:spTree>
    <p:extLst>
      <p:ext uri="{BB962C8B-B14F-4D97-AF65-F5344CB8AC3E}">
        <p14:creationId xmlns:p14="http://schemas.microsoft.com/office/powerpoint/2010/main" val="2117112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29ECA-F309-FB81-4C12-387B39487132}"/>
              </a:ext>
            </a:extLst>
          </p:cNvPr>
          <p:cNvSpPr>
            <a:spLocks noGrp="1"/>
          </p:cNvSpPr>
          <p:nvPr>
            <p:ph idx="1"/>
          </p:nvPr>
        </p:nvSpPr>
        <p:spPr>
          <a:xfrm>
            <a:off x="180109" y="138545"/>
            <a:ext cx="11644746" cy="6553200"/>
          </a:xfrm>
        </p:spPr>
        <p:txBody>
          <a:bodyPr>
            <a:noAutofit/>
          </a:bodyPr>
          <a:lstStyle/>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6:26 </a:t>
            </a:r>
            <a:r>
              <a:rPr lang="zh-TW" altLang="en-US" sz="3600" b="1" dirty="0">
                <a:solidFill>
                  <a:srgbClr val="0070C0"/>
                </a:solidFill>
                <a:effectLst/>
                <a:latin typeface="Times New Roman" panose="02020603050405020304" pitchFamily="18" charset="0"/>
                <a:ea typeface="SimSun" panose="02010600030101010101" pitchFamily="2" charset="-122"/>
              </a:rPr>
              <a:t>耶 稣 回 答 说 ， </a:t>
            </a:r>
            <a:r>
              <a:rPr lang="zh-TW" altLang="en-US" sz="3600" b="1" dirty="0">
                <a:solidFill>
                  <a:srgbClr val="FF0000"/>
                </a:solidFill>
                <a:effectLst/>
                <a:latin typeface="Times New Roman" panose="02020603050405020304" pitchFamily="18" charset="0"/>
                <a:ea typeface="SimSun" panose="02010600030101010101" pitchFamily="2" charset="-122"/>
              </a:rPr>
              <a:t>我 实 实 在 在 地 告 诉 你 们 ， 你 们 找 我 ， 并 不 是 因 见 了 神 迹 ， 乃 是 因 吃 饼 得 饱 。</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        </a:t>
            </a:r>
            <a:r>
              <a:rPr lang="en-US" altLang="zh-TW" sz="3600" b="1" dirty="0">
                <a:solidFill>
                  <a:srgbClr val="0070C0"/>
                </a:solidFill>
                <a:effectLst/>
                <a:latin typeface="Times New Roman" panose="02020603050405020304" pitchFamily="18" charset="0"/>
                <a:ea typeface="SimSun" panose="02010600030101010101" pitchFamily="2" charset="-122"/>
              </a:rPr>
              <a:t>Jesus, answering them, said, </a:t>
            </a:r>
            <a:r>
              <a:rPr lang="en-US" altLang="zh-TW" sz="3600" b="1" dirty="0">
                <a:solidFill>
                  <a:srgbClr val="FF0000"/>
                </a:solidFill>
                <a:effectLst/>
                <a:latin typeface="Times New Roman" panose="02020603050405020304" pitchFamily="18" charset="0"/>
                <a:ea typeface="SimSun" panose="02010600030101010101" pitchFamily="2" charset="-122"/>
              </a:rPr>
              <a:t>Truly I say to you, You come after me, not because you saw signs, but because you were given the bread and had enough.</a:t>
            </a:r>
          </a:p>
          <a:p>
            <a:pPr marL="0" marR="0">
              <a:spcBef>
                <a:spcPts val="0"/>
              </a:spcBef>
              <a:spcAft>
                <a:spcPts val="0"/>
              </a:spcAft>
            </a:pPr>
            <a:endParaRPr lang="en-US" altLang="zh-TW" sz="3600" b="1" dirty="0">
              <a:solidFill>
                <a:srgbClr val="FF000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6:27 </a:t>
            </a:r>
            <a:r>
              <a:rPr lang="zh-TW" altLang="en-US" sz="3600" b="1" dirty="0">
                <a:solidFill>
                  <a:srgbClr val="FF0000"/>
                </a:solidFill>
                <a:effectLst/>
                <a:latin typeface="Times New Roman" panose="02020603050405020304" pitchFamily="18" charset="0"/>
                <a:ea typeface="SimSun" panose="02010600030101010101" pitchFamily="2" charset="-122"/>
              </a:rPr>
              <a:t>不 要 为 那 必 坏 的 食 物 劳 力 ， 要 为 那 存 到 永 生 的 食 物 劳 力 ， 就 是 人 子 要 赐 给 你 们 的 。 因 为 人 子 是 父 神 所 印 证 的 。</a:t>
            </a:r>
          </a:p>
          <a:p>
            <a:pPr marL="0" marR="0">
              <a:spcBef>
                <a:spcPts val="0"/>
              </a:spcBef>
              <a:spcAft>
                <a:spcPts val="0"/>
              </a:spcAft>
            </a:pPr>
            <a:r>
              <a:rPr lang="zh-TW" altLang="en-US" sz="3600" b="1" dirty="0">
                <a:solidFill>
                  <a:srgbClr val="FF0000"/>
                </a:solidFill>
                <a:effectLst/>
                <a:latin typeface="Times New Roman" panose="02020603050405020304" pitchFamily="18" charset="0"/>
                <a:ea typeface="SimSun" panose="02010600030101010101" pitchFamily="2" charset="-122"/>
              </a:rPr>
              <a:t>        </a:t>
            </a:r>
            <a:r>
              <a:rPr lang="en-US" altLang="zh-TW" sz="3600" b="1" dirty="0">
                <a:solidFill>
                  <a:srgbClr val="FF0000"/>
                </a:solidFill>
                <a:effectLst/>
                <a:latin typeface="Times New Roman" panose="02020603050405020304" pitchFamily="18" charset="0"/>
                <a:ea typeface="SimSun" panose="02010600030101010101" pitchFamily="2" charset="-122"/>
              </a:rPr>
              <a:t>Let your work not be for the food which comes to an end, but for the food which goes on for eternal life, which the Son of man will give to you, for on him has God the Father put his mark.</a:t>
            </a:r>
            <a:endParaRPr lang="en-US" sz="3600" dirty="0"/>
          </a:p>
        </p:txBody>
      </p:sp>
    </p:spTree>
    <p:extLst>
      <p:ext uri="{BB962C8B-B14F-4D97-AF65-F5344CB8AC3E}">
        <p14:creationId xmlns:p14="http://schemas.microsoft.com/office/powerpoint/2010/main" val="1474760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A8F5DA-D7E1-CEC3-ACDA-F30A9D59027C}"/>
              </a:ext>
            </a:extLst>
          </p:cNvPr>
          <p:cNvSpPr>
            <a:spLocks noGrp="1"/>
          </p:cNvSpPr>
          <p:nvPr>
            <p:ph idx="1"/>
          </p:nvPr>
        </p:nvSpPr>
        <p:spPr>
          <a:xfrm>
            <a:off x="277091" y="173182"/>
            <a:ext cx="11076709" cy="6276109"/>
          </a:xfrm>
        </p:spPr>
        <p:txBody>
          <a:bodyPr>
            <a:normAutofit/>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6:28 </a:t>
            </a: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众 人 问 他 说 ， 我 们 当 行 什 么 ， 才 算 作 神 的 工 呢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        </a:t>
            </a: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Then they said to him, How may we do the works of God?</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6:29 </a:t>
            </a: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耶 稣 回 答 说 </a:t>
            </a:r>
            <a:r>
              <a:rPr kumimoji="0" lang="zh-TW"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信 神 所 差 来 的 ， 这 就 是 作 神 的 工 </a:t>
            </a: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        </a:t>
            </a: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Jesus, answering, said to them, </a:t>
            </a:r>
            <a:r>
              <a:rPr kumimoji="0" lang="en-US" altLang="zh-TW" sz="40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This is to do the work of God: to have faith in him whom God has sent.</a:t>
            </a:r>
            <a:endParaRPr lang="en-US" sz="4000" dirty="0"/>
          </a:p>
        </p:txBody>
      </p:sp>
    </p:spTree>
    <p:extLst>
      <p:ext uri="{BB962C8B-B14F-4D97-AF65-F5344CB8AC3E}">
        <p14:creationId xmlns:p14="http://schemas.microsoft.com/office/powerpoint/2010/main" val="834975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8C7425-D3B4-9E98-CD5B-107AB4839D9B}"/>
              </a:ext>
            </a:extLst>
          </p:cNvPr>
          <p:cNvSpPr>
            <a:spLocks noGrp="1"/>
          </p:cNvSpPr>
          <p:nvPr>
            <p:ph idx="1"/>
          </p:nvPr>
        </p:nvSpPr>
        <p:spPr>
          <a:xfrm>
            <a:off x="339437" y="55419"/>
            <a:ext cx="11672454" cy="7058890"/>
          </a:xfrm>
        </p:spPr>
        <p:txBody>
          <a:bodyPr>
            <a:noAutofit/>
          </a:bodyPr>
          <a:lstStyle/>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6:30 </a:t>
            </a:r>
            <a:r>
              <a:rPr lang="zh-TW" altLang="en-US" sz="3600" b="1" dirty="0">
                <a:solidFill>
                  <a:srgbClr val="0070C0"/>
                </a:solidFill>
                <a:effectLst/>
                <a:latin typeface="Times New Roman" panose="02020603050405020304" pitchFamily="18" charset="0"/>
                <a:ea typeface="SimSun" panose="02010600030101010101" pitchFamily="2" charset="-122"/>
              </a:rPr>
              <a:t>他 们 又 说 ， 你 行 什 么 神 迹 ， 叫 我 们 看 见 就 信 你 。 你 到 底 作 什 么 事 呢 ？</a:t>
            </a: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So they said, What sign do you give us, so that we may see and have faith in you? What do you do?</a:t>
            </a:r>
          </a:p>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6:31 </a:t>
            </a:r>
            <a:r>
              <a:rPr lang="zh-TW" altLang="en-US" sz="3600" b="1" dirty="0">
                <a:solidFill>
                  <a:srgbClr val="0070C0"/>
                </a:solidFill>
                <a:effectLst/>
                <a:latin typeface="Times New Roman" panose="02020603050405020304" pitchFamily="18" charset="0"/>
                <a:ea typeface="SimSun" panose="02010600030101010101" pitchFamily="2" charset="-122"/>
              </a:rPr>
              <a:t>我 们 的 祖 宗 在 旷 野 吃 过 吗 哪 ， 如 经 上 写 着 说 ， 他 从 天 上 赐 下 粮 来 给 他 们 吃 。</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    </a:t>
            </a:r>
            <a:r>
              <a:rPr lang="en-US" altLang="zh-TW" sz="3600" b="1" dirty="0">
                <a:solidFill>
                  <a:srgbClr val="0070C0"/>
                </a:solidFill>
                <a:effectLst/>
                <a:latin typeface="Times New Roman" panose="02020603050405020304" pitchFamily="18" charset="0"/>
                <a:ea typeface="SimSun" panose="02010600030101010101" pitchFamily="2" charset="-122"/>
              </a:rPr>
              <a:t>Our fathers had the manna in the waste land, as the Writings say, He gave them bread from heaven.</a:t>
            </a:r>
          </a:p>
        </p:txBody>
      </p:sp>
    </p:spTree>
    <p:extLst>
      <p:ext uri="{BB962C8B-B14F-4D97-AF65-F5344CB8AC3E}">
        <p14:creationId xmlns:p14="http://schemas.microsoft.com/office/powerpoint/2010/main" val="1031948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23E0D5-59EE-6521-E9AA-28CD3684D461}"/>
              </a:ext>
            </a:extLst>
          </p:cNvPr>
          <p:cNvSpPr>
            <a:spLocks noGrp="1"/>
          </p:cNvSpPr>
          <p:nvPr>
            <p:ph idx="1"/>
          </p:nvPr>
        </p:nvSpPr>
        <p:spPr>
          <a:xfrm>
            <a:off x="180109" y="464127"/>
            <a:ext cx="11769436" cy="5712836"/>
          </a:xfrm>
        </p:spPr>
        <p:txBody>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6:32 </a:t>
            </a:r>
            <a:r>
              <a:rPr kumimoji="0" lang="zh-TW" altLang="en-US"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耶 稣 说 ， </a:t>
            </a:r>
            <a:r>
              <a:rPr kumimoji="0" lang="zh-TW" alt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我 实 实 在 在 地 告 诉 你 们 ， 那 从 天 上 来 的 粮 ， 不 是 摩 西 赐 给 你 们 的 ， 乃 是 我 父 将 天 上 来 的 真 粮 赐 给 你 们 </a:t>
            </a:r>
            <a:r>
              <a:rPr kumimoji="0" lang="zh-TW" altLang="en-US"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   </a:t>
            </a:r>
            <a:r>
              <a:rPr kumimoji="0" lang="en-US" altLang="zh-TW"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Jesus then said to them, </a:t>
            </a:r>
            <a:r>
              <a:rPr kumimoji="0" lang="en-US" altLang="zh-TW" sz="36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Truly I say to you, What Moses gave you was not the bread from heaven; it is my Father who gives you the true bread from heaven.</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36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6:33 </a:t>
            </a:r>
            <a:r>
              <a:rPr kumimoji="0" lang="zh-TW" alt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因 为 神 的 粮 ， 就 是 那 从 天 上 降 下 来 赐 生 命 给 世 界 的 。</a:t>
            </a:r>
            <a:r>
              <a:rPr kumimoji="0" lang="en-US" altLang="zh-TW" sz="36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The bread of God is the bread which comes down out of heaven and gives life to the world.</a:t>
            </a:r>
          </a:p>
          <a:p>
            <a:endParaRPr lang="en-US" dirty="0"/>
          </a:p>
        </p:txBody>
      </p:sp>
    </p:spTree>
    <p:extLst>
      <p:ext uri="{BB962C8B-B14F-4D97-AF65-F5344CB8AC3E}">
        <p14:creationId xmlns:p14="http://schemas.microsoft.com/office/powerpoint/2010/main" val="3385594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45D28D-5820-1A86-310C-6F547FF53B5E}"/>
              </a:ext>
            </a:extLst>
          </p:cNvPr>
          <p:cNvSpPr>
            <a:spLocks noGrp="1"/>
          </p:cNvSpPr>
          <p:nvPr>
            <p:ph idx="1"/>
          </p:nvPr>
        </p:nvSpPr>
        <p:spPr>
          <a:xfrm>
            <a:off x="90055" y="1"/>
            <a:ext cx="12018817" cy="6858000"/>
          </a:xfrm>
        </p:spPr>
        <p:txBody>
          <a:bodyPr>
            <a:noAutofit/>
          </a:bodyPr>
          <a:lstStyle/>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6:34 </a:t>
            </a:r>
            <a:r>
              <a:rPr lang="zh-TW" altLang="en-US" sz="3600" b="1" dirty="0">
                <a:solidFill>
                  <a:srgbClr val="0070C0"/>
                </a:solidFill>
                <a:effectLst/>
                <a:latin typeface="Times New Roman" panose="02020603050405020304" pitchFamily="18" charset="0"/>
                <a:ea typeface="SimSun" panose="02010600030101010101" pitchFamily="2" charset="-122"/>
              </a:rPr>
              <a:t>他 们 说 ， 主 阿 ， 常 将 这 粮 赐 给 我 们 。</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        </a:t>
            </a:r>
            <a:r>
              <a:rPr lang="en-US" altLang="zh-CN" sz="3600" b="1" dirty="0">
                <a:solidFill>
                  <a:srgbClr val="0070C0"/>
                </a:solidFill>
                <a:effectLst/>
                <a:latin typeface="Times New Roman" panose="02020603050405020304" pitchFamily="18" charset="0"/>
                <a:ea typeface="SimSun" panose="02010600030101010101" pitchFamily="2" charset="-122"/>
              </a:rPr>
              <a:t>Ah, Lord, they said, give us that bread for ever!</a:t>
            </a:r>
          </a:p>
          <a:p>
            <a:pPr marL="0" marR="0">
              <a:spcBef>
                <a:spcPts val="0"/>
              </a:spcBef>
              <a:spcAft>
                <a:spcPts val="0"/>
              </a:spcAft>
            </a:pPr>
            <a:endParaRPr lang="en-US" altLang="zh-CN"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6:35 </a:t>
            </a:r>
            <a:r>
              <a:rPr lang="zh-TW" altLang="en-US" sz="3600" b="1" dirty="0">
                <a:solidFill>
                  <a:srgbClr val="0070C0"/>
                </a:solidFill>
                <a:effectLst/>
                <a:latin typeface="Times New Roman" panose="02020603050405020304" pitchFamily="18" charset="0"/>
                <a:ea typeface="SimSun" panose="02010600030101010101" pitchFamily="2" charset="-122"/>
              </a:rPr>
              <a:t>耶 稣 说 ， </a:t>
            </a:r>
            <a:r>
              <a:rPr lang="zh-TW" altLang="en-US" sz="3600" b="1" dirty="0">
                <a:solidFill>
                  <a:srgbClr val="FF0000"/>
                </a:solidFill>
                <a:effectLst/>
                <a:latin typeface="Times New Roman" panose="02020603050405020304" pitchFamily="18" charset="0"/>
                <a:ea typeface="SimSun" panose="02010600030101010101" pitchFamily="2" charset="-122"/>
              </a:rPr>
              <a:t>我 就 是 生 命 的 粮 。 到 我 这 里 来 的 ， 必 定 不 饿 。 信 我 的 ， 永 远 不 渴 </a:t>
            </a:r>
            <a:r>
              <a:rPr lang="zh-TW" altLang="en-US" sz="3600" b="1" dirty="0">
                <a:solidFill>
                  <a:srgbClr val="0070C0"/>
                </a:solidFill>
                <a:effectLst/>
                <a:latin typeface="Times New Roman" panose="02020603050405020304" pitchFamily="18" charset="0"/>
                <a:ea typeface="SimSun" panose="02010600030101010101" pitchFamily="2" charset="-122"/>
              </a:rPr>
              <a:t>。</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        </a:t>
            </a:r>
            <a:r>
              <a:rPr lang="en-US" altLang="zh-CN" sz="3600" b="1" dirty="0">
                <a:solidFill>
                  <a:srgbClr val="0070C0"/>
                </a:solidFill>
                <a:effectLst/>
                <a:latin typeface="Times New Roman" panose="02020603050405020304" pitchFamily="18" charset="0"/>
                <a:ea typeface="SimSun" panose="02010600030101010101" pitchFamily="2" charset="-122"/>
              </a:rPr>
              <a:t>And this was the answer of Jesus: </a:t>
            </a:r>
            <a:r>
              <a:rPr lang="en-US" altLang="zh-CN" sz="3600" b="1" dirty="0">
                <a:solidFill>
                  <a:srgbClr val="FF0000"/>
                </a:solidFill>
                <a:effectLst/>
                <a:latin typeface="Times New Roman" panose="02020603050405020304" pitchFamily="18" charset="0"/>
                <a:ea typeface="SimSun" panose="02010600030101010101" pitchFamily="2" charset="-122"/>
              </a:rPr>
              <a:t>I am the bread of life. He who comes to me will never be in need of food, and he who has faith in me will never be in need of drink.</a:t>
            </a:r>
          </a:p>
        </p:txBody>
      </p:sp>
    </p:spTree>
    <p:extLst>
      <p:ext uri="{BB962C8B-B14F-4D97-AF65-F5344CB8AC3E}">
        <p14:creationId xmlns:p14="http://schemas.microsoft.com/office/powerpoint/2010/main" val="15981307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1755</Words>
  <Application>Microsoft Office PowerPoint</Application>
  <PresentationFormat>Widescreen</PresentationFormat>
  <Paragraphs>72</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Lucida Bright</vt:lpstr>
      <vt:lpstr>Times New Roman</vt:lpstr>
      <vt:lpstr>Office Theme</vt:lpstr>
      <vt:lpstr>找耶稣 Seek Jesus  约翰 John 6:22-40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78</cp:revision>
  <dcterms:created xsi:type="dcterms:W3CDTF">2024-03-21T22:38:27Z</dcterms:created>
  <dcterms:modified xsi:type="dcterms:W3CDTF">2024-06-21T20:41:05Z</dcterms:modified>
</cp:coreProperties>
</file>