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81" r:id="rId4"/>
    <p:sldId id="285" r:id="rId5"/>
    <p:sldId id="286" r:id="rId6"/>
    <p:sldId id="282" r:id="rId7"/>
    <p:sldId id="304" r:id="rId8"/>
    <p:sldId id="305" r:id="rId9"/>
    <p:sldId id="283" r:id="rId10"/>
    <p:sldId id="259" r:id="rId11"/>
    <p:sldId id="264" r:id="rId12"/>
    <p:sldId id="287" r:id="rId13"/>
    <p:sldId id="288" r:id="rId14"/>
    <p:sldId id="289" r:id="rId15"/>
    <p:sldId id="291" r:id="rId16"/>
    <p:sldId id="290" r:id="rId17"/>
    <p:sldId id="303" r:id="rId18"/>
    <p:sldId id="292" r:id="rId19"/>
    <p:sldId id="293" r:id="rId20"/>
    <p:sldId id="294" r:id="rId21"/>
    <p:sldId id="296" r:id="rId22"/>
    <p:sldId id="301" r:id="rId23"/>
    <p:sldId id="297" r:id="rId24"/>
    <p:sldId id="298" r:id="rId25"/>
    <p:sldId id="299" r:id="rId26"/>
    <p:sldId id="30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0" autoAdjust="0"/>
    <p:restoredTop sz="94660"/>
  </p:normalViewPr>
  <p:slideViewPr>
    <p:cSldViewPr snapToGrid="0">
      <p:cViewPr varScale="1">
        <p:scale>
          <a:sx n="92" d="100"/>
          <a:sy n="92" d="100"/>
        </p:scale>
        <p:origin x="11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B1D94-3D68-887B-532A-FC8A398C7A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AF6466-F314-EC18-A65F-63E3289A3F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BC57BC-EB17-41D7-E8DC-AB91B1968A48}"/>
              </a:ext>
            </a:extLst>
          </p:cNvPr>
          <p:cNvSpPr>
            <a:spLocks noGrp="1"/>
          </p:cNvSpPr>
          <p:nvPr>
            <p:ph type="dt" sz="half" idx="10"/>
          </p:nvPr>
        </p:nvSpPr>
        <p:spPr/>
        <p:txBody>
          <a:bodyPr/>
          <a:lstStyle/>
          <a:p>
            <a:fld id="{E52D3781-A38D-4D33-B0A1-29466F3B6F6A}" type="datetimeFigureOut">
              <a:rPr lang="en-US" smtClean="0"/>
              <a:t>9/13/2024</a:t>
            </a:fld>
            <a:endParaRPr lang="en-US"/>
          </a:p>
        </p:txBody>
      </p:sp>
      <p:sp>
        <p:nvSpPr>
          <p:cNvPr id="5" name="Footer Placeholder 4">
            <a:extLst>
              <a:ext uri="{FF2B5EF4-FFF2-40B4-BE49-F238E27FC236}">
                <a16:creationId xmlns:a16="http://schemas.microsoft.com/office/drawing/2014/main" id="{ABF96DBC-1A4D-83CD-1511-6975A58E61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BC378-08E4-5A26-13DF-B3E2D9A2897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120925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CBE03-5E5F-8C04-3055-64ED74B4D4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A96432-FCFB-E58C-9010-51BEA15222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C288CF-5392-BA1E-6727-3D0D433959FB}"/>
              </a:ext>
            </a:extLst>
          </p:cNvPr>
          <p:cNvSpPr>
            <a:spLocks noGrp="1"/>
          </p:cNvSpPr>
          <p:nvPr>
            <p:ph type="dt" sz="half" idx="10"/>
          </p:nvPr>
        </p:nvSpPr>
        <p:spPr/>
        <p:txBody>
          <a:bodyPr/>
          <a:lstStyle/>
          <a:p>
            <a:fld id="{E52D3781-A38D-4D33-B0A1-29466F3B6F6A}" type="datetimeFigureOut">
              <a:rPr lang="en-US" smtClean="0"/>
              <a:t>9/13/2024</a:t>
            </a:fld>
            <a:endParaRPr lang="en-US"/>
          </a:p>
        </p:txBody>
      </p:sp>
      <p:sp>
        <p:nvSpPr>
          <p:cNvPr id="5" name="Footer Placeholder 4">
            <a:extLst>
              <a:ext uri="{FF2B5EF4-FFF2-40B4-BE49-F238E27FC236}">
                <a16:creationId xmlns:a16="http://schemas.microsoft.com/office/drawing/2014/main" id="{610B1344-7449-2FE7-5B0E-79F598A4F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53F6CB-CC14-85D9-0628-29EDC2E6C93F}"/>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22894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79C014-AA76-93B7-546D-8F41ACCE7B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7E9215-8304-AC01-D799-250352D821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BA3A88-0CAC-5C5D-2FBA-7414E5A4E65E}"/>
              </a:ext>
            </a:extLst>
          </p:cNvPr>
          <p:cNvSpPr>
            <a:spLocks noGrp="1"/>
          </p:cNvSpPr>
          <p:nvPr>
            <p:ph type="dt" sz="half" idx="10"/>
          </p:nvPr>
        </p:nvSpPr>
        <p:spPr/>
        <p:txBody>
          <a:bodyPr/>
          <a:lstStyle/>
          <a:p>
            <a:fld id="{E52D3781-A38D-4D33-B0A1-29466F3B6F6A}" type="datetimeFigureOut">
              <a:rPr lang="en-US" smtClean="0"/>
              <a:t>9/13/2024</a:t>
            </a:fld>
            <a:endParaRPr lang="en-US"/>
          </a:p>
        </p:txBody>
      </p:sp>
      <p:sp>
        <p:nvSpPr>
          <p:cNvPr id="5" name="Footer Placeholder 4">
            <a:extLst>
              <a:ext uri="{FF2B5EF4-FFF2-40B4-BE49-F238E27FC236}">
                <a16:creationId xmlns:a16="http://schemas.microsoft.com/office/drawing/2014/main" id="{5731FF95-0787-E415-685E-82E396E851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00288D-4C01-1AA0-7141-031BE3743C49}"/>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93372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A3CAC-ECF6-52B7-4463-4739239508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510FD4-2046-CE38-A06A-C57EDC8904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763084-9B2B-AFDC-ED8D-0C014F43CCCA}"/>
              </a:ext>
            </a:extLst>
          </p:cNvPr>
          <p:cNvSpPr>
            <a:spLocks noGrp="1"/>
          </p:cNvSpPr>
          <p:nvPr>
            <p:ph type="dt" sz="half" idx="10"/>
          </p:nvPr>
        </p:nvSpPr>
        <p:spPr/>
        <p:txBody>
          <a:bodyPr/>
          <a:lstStyle/>
          <a:p>
            <a:fld id="{E52D3781-A38D-4D33-B0A1-29466F3B6F6A}" type="datetimeFigureOut">
              <a:rPr lang="en-US" smtClean="0"/>
              <a:t>9/13/2024</a:t>
            </a:fld>
            <a:endParaRPr lang="en-US"/>
          </a:p>
        </p:txBody>
      </p:sp>
      <p:sp>
        <p:nvSpPr>
          <p:cNvPr id="5" name="Footer Placeholder 4">
            <a:extLst>
              <a:ext uri="{FF2B5EF4-FFF2-40B4-BE49-F238E27FC236}">
                <a16:creationId xmlns:a16="http://schemas.microsoft.com/office/drawing/2014/main" id="{CBB3F7DB-8B97-EB4E-1540-EA5871709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3F9DCD-D48F-0A35-536E-C0EB69A78A27}"/>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187108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CF56-FB5C-7A92-A7EC-16A114C1A1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97A873-85BE-54AF-CC55-6903892F9F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CB003B-7A99-928B-7202-FCB8766ADC99}"/>
              </a:ext>
            </a:extLst>
          </p:cNvPr>
          <p:cNvSpPr>
            <a:spLocks noGrp="1"/>
          </p:cNvSpPr>
          <p:nvPr>
            <p:ph type="dt" sz="half" idx="10"/>
          </p:nvPr>
        </p:nvSpPr>
        <p:spPr/>
        <p:txBody>
          <a:bodyPr/>
          <a:lstStyle/>
          <a:p>
            <a:fld id="{E52D3781-A38D-4D33-B0A1-29466F3B6F6A}" type="datetimeFigureOut">
              <a:rPr lang="en-US" smtClean="0"/>
              <a:t>9/13/2024</a:t>
            </a:fld>
            <a:endParaRPr lang="en-US"/>
          </a:p>
        </p:txBody>
      </p:sp>
      <p:sp>
        <p:nvSpPr>
          <p:cNvPr id="5" name="Footer Placeholder 4">
            <a:extLst>
              <a:ext uri="{FF2B5EF4-FFF2-40B4-BE49-F238E27FC236}">
                <a16:creationId xmlns:a16="http://schemas.microsoft.com/office/drawing/2014/main" id="{B1B4A2E9-DA53-FBE5-E8B8-1092DCE91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6B1D0D-1E0B-8810-DA18-08716BF51CB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918707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DE03-F12B-BBE0-B0E1-DE1098F12D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CC66C9-1D7D-FD7A-27B4-F00EB05DB8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B4AD47-3CAD-54C1-840E-576D954759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DC022-0A44-22BF-3243-2A38A92BFD24}"/>
              </a:ext>
            </a:extLst>
          </p:cNvPr>
          <p:cNvSpPr>
            <a:spLocks noGrp="1"/>
          </p:cNvSpPr>
          <p:nvPr>
            <p:ph type="dt" sz="half" idx="10"/>
          </p:nvPr>
        </p:nvSpPr>
        <p:spPr/>
        <p:txBody>
          <a:bodyPr/>
          <a:lstStyle/>
          <a:p>
            <a:fld id="{E52D3781-A38D-4D33-B0A1-29466F3B6F6A}" type="datetimeFigureOut">
              <a:rPr lang="en-US" smtClean="0"/>
              <a:t>9/13/2024</a:t>
            </a:fld>
            <a:endParaRPr lang="en-US"/>
          </a:p>
        </p:txBody>
      </p:sp>
      <p:sp>
        <p:nvSpPr>
          <p:cNvPr id="6" name="Footer Placeholder 5">
            <a:extLst>
              <a:ext uri="{FF2B5EF4-FFF2-40B4-BE49-F238E27FC236}">
                <a16:creationId xmlns:a16="http://schemas.microsoft.com/office/drawing/2014/main" id="{81362825-9255-09AB-6B01-08A4153CD8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9CD075-CAE8-BAF8-5659-9295DC09F31C}"/>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784276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EADA3-32D1-1A9E-FE00-B565E649C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A5F030-0B12-F144-E446-CC02B649C5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5FF347-AF62-ACDF-A401-9C45791A45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C6DB6C-3833-78D1-D42F-3D8485639E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FB47C9-2C47-674B-67ED-0796489AAE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F3711C-B80D-5A13-A30F-08CA5D3CD0CC}"/>
              </a:ext>
            </a:extLst>
          </p:cNvPr>
          <p:cNvSpPr>
            <a:spLocks noGrp="1"/>
          </p:cNvSpPr>
          <p:nvPr>
            <p:ph type="dt" sz="half" idx="10"/>
          </p:nvPr>
        </p:nvSpPr>
        <p:spPr/>
        <p:txBody>
          <a:bodyPr/>
          <a:lstStyle/>
          <a:p>
            <a:fld id="{E52D3781-A38D-4D33-B0A1-29466F3B6F6A}" type="datetimeFigureOut">
              <a:rPr lang="en-US" smtClean="0"/>
              <a:t>9/13/2024</a:t>
            </a:fld>
            <a:endParaRPr lang="en-US"/>
          </a:p>
        </p:txBody>
      </p:sp>
      <p:sp>
        <p:nvSpPr>
          <p:cNvPr id="8" name="Footer Placeholder 7">
            <a:extLst>
              <a:ext uri="{FF2B5EF4-FFF2-40B4-BE49-F238E27FC236}">
                <a16:creationId xmlns:a16="http://schemas.microsoft.com/office/drawing/2014/main" id="{2A4D6373-2A45-9629-20FC-E0DACC384F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C4581A-B752-AC57-5C3E-8775FC412DA1}"/>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63142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84068-19F0-092A-F2B1-5C0E3C3BAE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BA93DC-699D-7E25-1EE9-356C947C9E8F}"/>
              </a:ext>
            </a:extLst>
          </p:cNvPr>
          <p:cNvSpPr>
            <a:spLocks noGrp="1"/>
          </p:cNvSpPr>
          <p:nvPr>
            <p:ph type="dt" sz="half" idx="10"/>
          </p:nvPr>
        </p:nvSpPr>
        <p:spPr/>
        <p:txBody>
          <a:bodyPr/>
          <a:lstStyle/>
          <a:p>
            <a:fld id="{E52D3781-A38D-4D33-B0A1-29466F3B6F6A}" type="datetimeFigureOut">
              <a:rPr lang="en-US" smtClean="0"/>
              <a:t>9/13/2024</a:t>
            </a:fld>
            <a:endParaRPr lang="en-US"/>
          </a:p>
        </p:txBody>
      </p:sp>
      <p:sp>
        <p:nvSpPr>
          <p:cNvPr id="4" name="Footer Placeholder 3">
            <a:extLst>
              <a:ext uri="{FF2B5EF4-FFF2-40B4-BE49-F238E27FC236}">
                <a16:creationId xmlns:a16="http://schemas.microsoft.com/office/drawing/2014/main" id="{053D2F3B-6FC0-9F52-A784-BA3BCD5AFC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8C5DEA-F3A8-5030-81FE-452CF4ADEF5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790132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7630B4-6891-BED4-36C1-50582988272E}"/>
              </a:ext>
            </a:extLst>
          </p:cNvPr>
          <p:cNvSpPr>
            <a:spLocks noGrp="1"/>
          </p:cNvSpPr>
          <p:nvPr>
            <p:ph type="dt" sz="half" idx="10"/>
          </p:nvPr>
        </p:nvSpPr>
        <p:spPr/>
        <p:txBody>
          <a:bodyPr/>
          <a:lstStyle/>
          <a:p>
            <a:fld id="{E52D3781-A38D-4D33-B0A1-29466F3B6F6A}" type="datetimeFigureOut">
              <a:rPr lang="en-US" smtClean="0"/>
              <a:t>9/13/2024</a:t>
            </a:fld>
            <a:endParaRPr lang="en-US"/>
          </a:p>
        </p:txBody>
      </p:sp>
      <p:sp>
        <p:nvSpPr>
          <p:cNvPr id="3" name="Footer Placeholder 2">
            <a:extLst>
              <a:ext uri="{FF2B5EF4-FFF2-40B4-BE49-F238E27FC236}">
                <a16:creationId xmlns:a16="http://schemas.microsoft.com/office/drawing/2014/main" id="{7394CA27-14DD-E0EF-70D4-FF4514C868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53F11E-BF53-756A-0819-0E172FA67CD4}"/>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85793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B406F-9A22-CD23-C8F9-A43C5625A5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029BE9-25C7-4076-94BF-89D5C6DE76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0A5E0C-8547-CAAA-C5BB-990D8CA153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948EA0-D83A-9D73-B904-58E2D0FDDCDB}"/>
              </a:ext>
            </a:extLst>
          </p:cNvPr>
          <p:cNvSpPr>
            <a:spLocks noGrp="1"/>
          </p:cNvSpPr>
          <p:nvPr>
            <p:ph type="dt" sz="half" idx="10"/>
          </p:nvPr>
        </p:nvSpPr>
        <p:spPr/>
        <p:txBody>
          <a:bodyPr/>
          <a:lstStyle/>
          <a:p>
            <a:fld id="{E52D3781-A38D-4D33-B0A1-29466F3B6F6A}" type="datetimeFigureOut">
              <a:rPr lang="en-US" smtClean="0"/>
              <a:t>9/13/2024</a:t>
            </a:fld>
            <a:endParaRPr lang="en-US"/>
          </a:p>
        </p:txBody>
      </p:sp>
      <p:sp>
        <p:nvSpPr>
          <p:cNvPr id="6" name="Footer Placeholder 5">
            <a:extLst>
              <a:ext uri="{FF2B5EF4-FFF2-40B4-BE49-F238E27FC236}">
                <a16:creationId xmlns:a16="http://schemas.microsoft.com/office/drawing/2014/main" id="{D05AE2A2-01AA-663C-CC20-F8690F136F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A97216-6C4B-72EE-7254-E00CA9A0BB5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31957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6655D-69BB-ED86-9B2A-D68F3ABBBF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01EDEB-7E49-B264-404D-F606F0129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328053-812F-140B-3630-5910A62039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750704-8559-B2B0-27E1-D42F13173BE3}"/>
              </a:ext>
            </a:extLst>
          </p:cNvPr>
          <p:cNvSpPr>
            <a:spLocks noGrp="1"/>
          </p:cNvSpPr>
          <p:nvPr>
            <p:ph type="dt" sz="half" idx="10"/>
          </p:nvPr>
        </p:nvSpPr>
        <p:spPr/>
        <p:txBody>
          <a:bodyPr/>
          <a:lstStyle/>
          <a:p>
            <a:fld id="{E52D3781-A38D-4D33-B0A1-29466F3B6F6A}" type="datetimeFigureOut">
              <a:rPr lang="en-US" smtClean="0"/>
              <a:t>9/13/2024</a:t>
            </a:fld>
            <a:endParaRPr lang="en-US"/>
          </a:p>
        </p:txBody>
      </p:sp>
      <p:sp>
        <p:nvSpPr>
          <p:cNvPr id="6" name="Footer Placeholder 5">
            <a:extLst>
              <a:ext uri="{FF2B5EF4-FFF2-40B4-BE49-F238E27FC236}">
                <a16:creationId xmlns:a16="http://schemas.microsoft.com/office/drawing/2014/main" id="{994B0470-0935-1E4A-F2DF-0A4E9B3E0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38272E-BD5D-F12B-EEAF-10C766D15A60}"/>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866096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CC5BB3-8AB5-869A-7B95-855AE25FF3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EA83DB-0A9F-3DBB-F337-F1AF946B85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CCDC8D-8BF3-37C4-2C40-AF5742004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D3781-A38D-4D33-B0A1-29466F3B6F6A}" type="datetimeFigureOut">
              <a:rPr lang="en-US" smtClean="0"/>
              <a:t>9/13/2024</a:t>
            </a:fld>
            <a:endParaRPr lang="en-US"/>
          </a:p>
        </p:txBody>
      </p:sp>
      <p:sp>
        <p:nvSpPr>
          <p:cNvPr id="5" name="Footer Placeholder 4">
            <a:extLst>
              <a:ext uri="{FF2B5EF4-FFF2-40B4-BE49-F238E27FC236}">
                <a16:creationId xmlns:a16="http://schemas.microsoft.com/office/drawing/2014/main" id="{BC46C9AA-D8AE-122A-FCEB-0802F8095A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A05BE4-45DB-AF02-55D3-5175AD54C9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B402C-8A13-45E7-8976-45E4B40A37D5}" type="slidenum">
              <a:rPr lang="en-US" smtClean="0"/>
              <a:t>‹#›</a:t>
            </a:fld>
            <a:endParaRPr lang="en-US"/>
          </a:p>
        </p:txBody>
      </p:sp>
    </p:spTree>
    <p:extLst>
      <p:ext uri="{BB962C8B-B14F-4D97-AF65-F5344CB8AC3E}">
        <p14:creationId xmlns:p14="http://schemas.microsoft.com/office/powerpoint/2010/main" val="3123231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4057-5632-F01B-B6A1-BB2EC8ECC5B5}"/>
              </a:ext>
            </a:extLst>
          </p:cNvPr>
          <p:cNvSpPr>
            <a:spLocks noGrp="1"/>
          </p:cNvSpPr>
          <p:nvPr>
            <p:ph type="ctrTitle"/>
          </p:nvPr>
        </p:nvSpPr>
        <p:spPr>
          <a:xfrm>
            <a:off x="1524000" y="1129145"/>
            <a:ext cx="9144000" cy="4246419"/>
          </a:xfrm>
        </p:spPr>
        <p:txBody>
          <a:bodyPr>
            <a:normAutofit fontScale="90000"/>
          </a:bodyPr>
          <a:lstStyle/>
          <a:p>
            <a:r>
              <a:rPr lang="zh-CN" altLang="en-US" b="1" dirty="0">
                <a:solidFill>
                  <a:srgbClr val="0070C0"/>
                </a:solidFill>
                <a:latin typeface="Lucida Bright" panose="02040602050505020304" pitchFamily="18" charset="0"/>
              </a:rPr>
              <a:t>律法守否</a:t>
            </a:r>
            <a:r>
              <a:rPr lang="en-US" altLang="zh-CN" b="1" dirty="0">
                <a:solidFill>
                  <a:srgbClr val="0070C0"/>
                </a:solidFill>
                <a:latin typeface="Lucida Bright" panose="02040602050505020304" pitchFamily="18" charset="0"/>
              </a:rPr>
              <a:t>?</a:t>
            </a:r>
            <a:r>
              <a:rPr lang="zh-CN" altLang="en-US" b="1" dirty="0">
                <a:solidFill>
                  <a:srgbClr val="0070C0"/>
                </a:solidFill>
                <a:latin typeface="Lucida Bright" panose="02040602050505020304" pitchFamily="18" charset="0"/>
              </a:rPr>
              <a:t> </a:t>
            </a:r>
            <a:br>
              <a:rPr lang="en-US" altLang="zh-CN" b="1" dirty="0">
                <a:solidFill>
                  <a:srgbClr val="0070C0"/>
                </a:solidFill>
                <a:latin typeface="Lucida Bright" panose="02040602050505020304" pitchFamily="18" charset="0"/>
              </a:rPr>
            </a:br>
            <a:r>
              <a:rPr lang="en-US" altLang="zh-CN" b="1" dirty="0">
                <a:solidFill>
                  <a:srgbClr val="0070C0"/>
                </a:solidFill>
                <a:latin typeface="Lucida Bright" panose="02040602050505020304" pitchFamily="18" charset="0"/>
              </a:rPr>
              <a:t>Observing The Law Or Not?</a:t>
            </a:r>
            <a:br>
              <a:rPr lang="en-US" altLang="zh-CN" b="1" dirty="0">
                <a:solidFill>
                  <a:srgbClr val="0070C0"/>
                </a:solidFill>
                <a:latin typeface="Lucida Bright" panose="02040602050505020304" pitchFamily="18" charset="0"/>
              </a:rPr>
            </a:br>
            <a:br>
              <a:rPr lang="en-US" altLang="zh-CN" b="1" dirty="0">
                <a:solidFill>
                  <a:srgbClr val="0070C0"/>
                </a:solidFill>
                <a:latin typeface="Lucida Bright" panose="02040602050505020304" pitchFamily="18" charset="0"/>
              </a:rPr>
            </a:br>
            <a:r>
              <a:rPr lang="zh-CN" altLang="en-US" b="1" dirty="0">
                <a:solidFill>
                  <a:srgbClr val="0070C0"/>
                </a:solidFill>
                <a:latin typeface="Lucida Bright" panose="02040602050505020304" pitchFamily="18" charset="0"/>
              </a:rPr>
              <a:t>加拉太 </a:t>
            </a:r>
            <a:r>
              <a:rPr lang="en-US" altLang="zh-CN" b="1" dirty="0">
                <a:solidFill>
                  <a:srgbClr val="0070C0"/>
                </a:solidFill>
                <a:latin typeface="Lucida Bright" panose="02040602050505020304" pitchFamily="18" charset="0"/>
              </a:rPr>
              <a:t>Galatians 3:23-25</a:t>
            </a:r>
            <a:endParaRPr lang="en-US" b="1" dirty="0">
              <a:solidFill>
                <a:srgbClr val="0070C0"/>
              </a:solidFill>
              <a:latin typeface="Lucida Bright" panose="02040602050505020304" pitchFamily="18" charset="0"/>
            </a:endParaRPr>
          </a:p>
        </p:txBody>
      </p:sp>
    </p:spTree>
    <p:extLst>
      <p:ext uri="{BB962C8B-B14F-4D97-AF65-F5344CB8AC3E}">
        <p14:creationId xmlns:p14="http://schemas.microsoft.com/office/powerpoint/2010/main" val="356820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8B4960-3EEE-9239-76AB-D4F6A65E3D9A}"/>
              </a:ext>
            </a:extLst>
          </p:cNvPr>
          <p:cNvSpPr>
            <a:spLocks noGrp="1"/>
          </p:cNvSpPr>
          <p:nvPr>
            <p:ph idx="1"/>
          </p:nvPr>
        </p:nvSpPr>
        <p:spPr>
          <a:xfrm>
            <a:off x="103909" y="103909"/>
            <a:ext cx="11977255" cy="6754091"/>
          </a:xfrm>
        </p:spPr>
        <p:txBody>
          <a:bodyPr>
            <a:normAutofit fontScale="85000" lnSpcReduction="10000"/>
          </a:bodyPr>
          <a:lstStyle/>
          <a:p>
            <a:pPr marL="0" marR="0">
              <a:spcBef>
                <a:spcPts val="0"/>
              </a:spcBef>
              <a:spcAft>
                <a:spcPts val="0"/>
              </a:spcAft>
            </a:pPr>
            <a:r>
              <a:rPr lang="zh-TW" altLang="en-US" sz="4000" b="1" dirty="0">
                <a:solidFill>
                  <a:srgbClr val="0070C0"/>
                </a:solidFill>
                <a:effectLst/>
                <a:latin typeface="Times New Roman" panose="02020603050405020304" pitchFamily="18" charset="0"/>
                <a:ea typeface="SimSun" panose="02010600030101010101" pitchFamily="2" charset="-122"/>
              </a:rPr>
              <a:t>诗 </a:t>
            </a:r>
            <a:r>
              <a:rPr lang="en-US" altLang="zh-TW" sz="4000" b="1" dirty="0">
                <a:solidFill>
                  <a:srgbClr val="0070C0"/>
                </a:solidFill>
                <a:effectLst/>
                <a:latin typeface="Times New Roman" panose="02020603050405020304" pitchFamily="18" charset="0"/>
                <a:ea typeface="SimSun" panose="02010600030101010101" pitchFamily="2" charset="-122"/>
              </a:rPr>
              <a:t>Ps 119:97</a:t>
            </a:r>
            <a:r>
              <a:rPr lang="zh-TW" altLang="en-US" sz="4000" b="1" dirty="0">
                <a:solidFill>
                  <a:srgbClr val="0070C0"/>
                </a:solidFill>
                <a:effectLst/>
                <a:latin typeface="Times New Roman" panose="02020603050405020304" pitchFamily="18" charset="0"/>
                <a:ea typeface="SimSun" panose="02010600030101010101" pitchFamily="2" charset="-122"/>
              </a:rPr>
              <a:t>我 何 等 爱 慕 你 的 律 法 ， 终 日 不 住 地 思 想 。</a:t>
            </a:r>
          </a:p>
          <a:p>
            <a:pPr marL="0" marR="0">
              <a:spcBef>
                <a:spcPts val="0"/>
              </a:spcBef>
              <a:spcAft>
                <a:spcPts val="0"/>
              </a:spcAft>
            </a:pPr>
            <a:r>
              <a:rPr lang="zh-TW" altLang="en-US" sz="4000" b="1" dirty="0">
                <a:solidFill>
                  <a:srgbClr val="0070C0"/>
                </a:solidFill>
                <a:effectLst/>
                <a:latin typeface="Times New Roman" panose="02020603050405020304" pitchFamily="18" charset="0"/>
                <a:ea typeface="SimSun" panose="02010600030101010101" pitchFamily="2" charset="-122"/>
              </a:rPr>
              <a:t>   	</a:t>
            </a:r>
            <a:r>
              <a:rPr lang="en-US" altLang="zh-TW" sz="4000" b="1" dirty="0">
                <a:solidFill>
                  <a:srgbClr val="0070C0"/>
                </a:solidFill>
                <a:effectLst/>
                <a:latin typeface="Times New Roman" panose="02020603050405020304" pitchFamily="18" charset="0"/>
                <a:ea typeface="SimSun" panose="02010600030101010101" pitchFamily="2" charset="-122"/>
              </a:rPr>
              <a:t>O what love I have for your law! I give thought to it all the day.</a:t>
            </a:r>
          </a:p>
          <a:p>
            <a:pPr marL="0" marR="0">
              <a:spcBef>
                <a:spcPts val="0"/>
              </a:spcBef>
              <a:spcAft>
                <a:spcPts val="0"/>
              </a:spcAft>
            </a:pPr>
            <a:endParaRPr lang="en-US" altLang="zh-TW" sz="40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4000" b="1" dirty="0">
                <a:solidFill>
                  <a:srgbClr val="0070C0"/>
                </a:solidFill>
                <a:effectLst/>
                <a:latin typeface="Times New Roman" panose="02020603050405020304" pitchFamily="18" charset="0"/>
                <a:ea typeface="SimSun" panose="02010600030101010101" pitchFamily="2" charset="-122"/>
              </a:rPr>
              <a:t>119:98</a:t>
            </a:r>
            <a:r>
              <a:rPr lang="zh-TW" altLang="en-US" sz="4000" b="1" dirty="0">
                <a:solidFill>
                  <a:srgbClr val="0070C0"/>
                </a:solidFill>
                <a:effectLst/>
                <a:latin typeface="Times New Roman" panose="02020603050405020304" pitchFamily="18" charset="0"/>
                <a:ea typeface="SimSun" panose="02010600030101010101" pitchFamily="2" charset="-122"/>
              </a:rPr>
              <a:t>你 的 命 令 常 存 在 我 心 里 ， 使 我 比 仇 敌 有 智 慧 。</a:t>
            </a:r>
          </a:p>
          <a:p>
            <a:pPr marL="0" marR="0">
              <a:spcBef>
                <a:spcPts val="0"/>
              </a:spcBef>
              <a:spcAft>
                <a:spcPts val="0"/>
              </a:spcAft>
            </a:pPr>
            <a:r>
              <a:rPr lang="zh-TW" altLang="en-US" sz="4000" b="1" dirty="0">
                <a:solidFill>
                  <a:srgbClr val="0070C0"/>
                </a:solidFill>
                <a:effectLst/>
                <a:latin typeface="Times New Roman" panose="02020603050405020304" pitchFamily="18" charset="0"/>
                <a:ea typeface="SimSun" panose="02010600030101010101" pitchFamily="2" charset="-122"/>
              </a:rPr>
              <a:t>   	</a:t>
            </a:r>
            <a:r>
              <a:rPr lang="en-US" altLang="zh-TW" sz="4000" b="1" dirty="0">
                <a:solidFill>
                  <a:srgbClr val="0070C0"/>
                </a:solidFill>
                <a:effectLst/>
                <a:latin typeface="Times New Roman" panose="02020603050405020304" pitchFamily="18" charset="0"/>
                <a:ea typeface="SimSun" panose="02010600030101010101" pitchFamily="2" charset="-122"/>
              </a:rPr>
              <a:t>Your teaching has made me wiser than my haters: for it is mine for ever.</a:t>
            </a:r>
          </a:p>
          <a:p>
            <a:pPr marL="0" marR="0">
              <a:spcBef>
                <a:spcPts val="0"/>
              </a:spcBef>
              <a:spcAft>
                <a:spcPts val="0"/>
              </a:spcAft>
            </a:pPr>
            <a:endParaRPr lang="en-US" altLang="zh-TW" sz="40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4000" b="1" dirty="0">
                <a:solidFill>
                  <a:srgbClr val="0070C0"/>
                </a:solidFill>
                <a:effectLst/>
                <a:latin typeface="Times New Roman" panose="02020603050405020304" pitchFamily="18" charset="0"/>
                <a:ea typeface="SimSun" panose="02010600030101010101" pitchFamily="2" charset="-122"/>
              </a:rPr>
              <a:t>119:99</a:t>
            </a:r>
            <a:r>
              <a:rPr lang="zh-TW" altLang="en-US" sz="4000" b="1" dirty="0">
                <a:solidFill>
                  <a:srgbClr val="0070C0"/>
                </a:solidFill>
                <a:effectLst/>
                <a:latin typeface="Times New Roman" panose="02020603050405020304" pitchFamily="18" charset="0"/>
                <a:ea typeface="SimSun" panose="02010600030101010101" pitchFamily="2" charset="-122"/>
              </a:rPr>
              <a:t>我 比 我 的 师 傅 更 通 达 。 因 我 思 想 你 的 法 度 。</a:t>
            </a:r>
          </a:p>
          <a:p>
            <a:pPr marL="0" marR="0">
              <a:spcBef>
                <a:spcPts val="0"/>
              </a:spcBef>
              <a:spcAft>
                <a:spcPts val="0"/>
              </a:spcAft>
            </a:pPr>
            <a:r>
              <a:rPr lang="zh-TW" altLang="en-US" sz="4000" b="1" dirty="0">
                <a:solidFill>
                  <a:srgbClr val="0070C0"/>
                </a:solidFill>
                <a:effectLst/>
                <a:latin typeface="Times New Roman" panose="02020603050405020304" pitchFamily="18" charset="0"/>
                <a:ea typeface="SimSun" panose="02010600030101010101" pitchFamily="2" charset="-122"/>
              </a:rPr>
              <a:t>   	</a:t>
            </a:r>
            <a:r>
              <a:rPr lang="en-US" altLang="zh-TW" sz="4000" b="1" dirty="0">
                <a:solidFill>
                  <a:srgbClr val="0070C0"/>
                </a:solidFill>
                <a:effectLst/>
                <a:latin typeface="Times New Roman" panose="02020603050405020304" pitchFamily="18" charset="0"/>
                <a:ea typeface="SimSun" panose="02010600030101010101" pitchFamily="2" charset="-122"/>
              </a:rPr>
              <a:t>I have more knowledge than all my teachers, because I give thought to your unchanging word.</a:t>
            </a:r>
          </a:p>
          <a:p>
            <a:pPr marL="0" marR="0">
              <a:spcBef>
                <a:spcPts val="0"/>
              </a:spcBef>
              <a:spcAft>
                <a:spcPts val="0"/>
              </a:spcAft>
            </a:pPr>
            <a:endParaRPr lang="en-US" altLang="zh-TW" sz="40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4000" b="1" dirty="0">
                <a:solidFill>
                  <a:srgbClr val="0070C0"/>
                </a:solidFill>
                <a:effectLst/>
                <a:latin typeface="Times New Roman" panose="02020603050405020304" pitchFamily="18" charset="0"/>
                <a:ea typeface="SimSun" panose="02010600030101010101" pitchFamily="2" charset="-122"/>
              </a:rPr>
              <a:t>119:100</a:t>
            </a:r>
            <a:r>
              <a:rPr lang="zh-TW" altLang="en-US" sz="4000" b="1" dirty="0">
                <a:solidFill>
                  <a:srgbClr val="0070C0"/>
                </a:solidFill>
                <a:effectLst/>
                <a:latin typeface="Times New Roman" panose="02020603050405020304" pitchFamily="18" charset="0"/>
                <a:ea typeface="SimSun" panose="02010600030101010101" pitchFamily="2" charset="-122"/>
              </a:rPr>
              <a:t>我 比 年 老 的 更 明 白 ， 因 我 守 了 你 的 训 词 。</a:t>
            </a:r>
          </a:p>
          <a:p>
            <a:pPr marL="0" marR="0">
              <a:spcBef>
                <a:spcPts val="0"/>
              </a:spcBef>
              <a:spcAft>
                <a:spcPts val="0"/>
              </a:spcAft>
            </a:pPr>
            <a:r>
              <a:rPr lang="zh-TW" altLang="en-US" sz="4000" b="1" dirty="0">
                <a:solidFill>
                  <a:srgbClr val="0070C0"/>
                </a:solidFill>
                <a:effectLst/>
                <a:latin typeface="Times New Roman" panose="02020603050405020304" pitchFamily="18" charset="0"/>
                <a:ea typeface="SimSun" panose="02010600030101010101" pitchFamily="2" charset="-122"/>
              </a:rPr>
              <a:t>   	</a:t>
            </a:r>
            <a:r>
              <a:rPr lang="en-US" altLang="zh-TW" sz="4000" b="1" dirty="0">
                <a:solidFill>
                  <a:srgbClr val="0070C0"/>
                </a:solidFill>
                <a:effectLst/>
                <a:latin typeface="Times New Roman" panose="02020603050405020304" pitchFamily="18" charset="0"/>
                <a:ea typeface="SimSun" panose="02010600030101010101" pitchFamily="2" charset="-122"/>
              </a:rPr>
              <a:t>I have more wisdom than the old, because I have kept your orders.</a:t>
            </a:r>
            <a:endParaRPr lang="en-US" sz="4000" dirty="0"/>
          </a:p>
        </p:txBody>
      </p:sp>
    </p:spTree>
    <p:extLst>
      <p:ext uri="{BB962C8B-B14F-4D97-AF65-F5344CB8AC3E}">
        <p14:creationId xmlns:p14="http://schemas.microsoft.com/office/powerpoint/2010/main" val="4194310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95CBF1-80DA-CB76-5254-4983652B91A3}"/>
              </a:ext>
            </a:extLst>
          </p:cNvPr>
          <p:cNvSpPr>
            <a:spLocks noGrp="1"/>
          </p:cNvSpPr>
          <p:nvPr>
            <p:ph idx="1"/>
          </p:nvPr>
        </p:nvSpPr>
        <p:spPr>
          <a:xfrm>
            <a:off x="90055" y="159328"/>
            <a:ext cx="12018818" cy="6511636"/>
          </a:xfrm>
        </p:spPr>
        <p:txBody>
          <a:bodyPr>
            <a:noAutofit/>
          </a:bodyPr>
          <a:lstStyle/>
          <a:p>
            <a:pPr marL="0" marR="0">
              <a:spcBef>
                <a:spcPts val="0"/>
              </a:spcBef>
              <a:spcAft>
                <a:spcPts val="0"/>
              </a:spcAft>
            </a:pPr>
            <a:r>
              <a:rPr lang="en-US" altLang="zh-CN" sz="3600" b="1" dirty="0">
                <a:solidFill>
                  <a:srgbClr val="0070C0"/>
                </a:solidFill>
                <a:effectLst/>
                <a:latin typeface="Times New Roman" panose="02020603050405020304" pitchFamily="18" charset="0"/>
                <a:ea typeface="SimSun" panose="02010600030101010101" pitchFamily="2" charset="-122"/>
              </a:rPr>
              <a:t>119:101</a:t>
            </a:r>
            <a:r>
              <a:rPr lang="zh-CN" altLang="en-US" sz="3600" b="1" dirty="0">
                <a:solidFill>
                  <a:srgbClr val="0070C0"/>
                </a:solidFill>
                <a:effectLst/>
                <a:latin typeface="Times New Roman" panose="02020603050405020304" pitchFamily="18" charset="0"/>
                <a:ea typeface="SimSun" panose="02010600030101010101" pitchFamily="2" charset="-122"/>
              </a:rPr>
              <a:t>我 禁 止 我 脚 走 一 切 的 邪 路 ， 为 要 遵 守 你 的 话 。</a:t>
            </a:r>
          </a:p>
          <a:p>
            <a:pPr marL="0" marR="0">
              <a:spcBef>
                <a:spcPts val="0"/>
              </a:spcBef>
              <a:spcAft>
                <a:spcPts val="0"/>
              </a:spcAft>
            </a:pPr>
            <a:r>
              <a:rPr lang="zh-CN" altLang="en-US" sz="3600" b="1" dirty="0">
                <a:solidFill>
                  <a:srgbClr val="0070C0"/>
                </a:solidFill>
                <a:effectLst/>
                <a:latin typeface="Times New Roman" panose="02020603050405020304" pitchFamily="18" charset="0"/>
                <a:ea typeface="SimSun" panose="02010600030101010101" pitchFamily="2" charset="-122"/>
              </a:rPr>
              <a:t>   	</a:t>
            </a:r>
            <a:r>
              <a:rPr lang="en-US" altLang="zh-CN" sz="3600" b="1" dirty="0">
                <a:solidFill>
                  <a:srgbClr val="0070C0"/>
                </a:solidFill>
                <a:effectLst/>
                <a:latin typeface="Times New Roman" panose="02020603050405020304" pitchFamily="18" charset="0"/>
                <a:ea typeface="SimSun" panose="02010600030101010101" pitchFamily="2" charset="-122"/>
              </a:rPr>
              <a:t>I have kept back my feet from all evil ways, so that I might be true to your word.</a:t>
            </a:r>
          </a:p>
          <a:p>
            <a:pPr marL="0" marR="0">
              <a:spcBef>
                <a:spcPts val="0"/>
              </a:spcBef>
              <a:spcAft>
                <a:spcPts val="0"/>
              </a:spcAft>
            </a:pPr>
            <a:r>
              <a:rPr lang="en-US" altLang="zh-CN" sz="3600" b="1" dirty="0">
                <a:solidFill>
                  <a:srgbClr val="0070C0"/>
                </a:solidFill>
                <a:effectLst/>
                <a:latin typeface="Times New Roman" panose="02020603050405020304" pitchFamily="18" charset="0"/>
                <a:ea typeface="SimSun" panose="02010600030101010101" pitchFamily="2" charset="-122"/>
              </a:rPr>
              <a:t>119:102</a:t>
            </a:r>
            <a:r>
              <a:rPr lang="zh-CN" altLang="en-US" sz="3600" b="1" dirty="0">
                <a:solidFill>
                  <a:srgbClr val="0070C0"/>
                </a:solidFill>
                <a:effectLst/>
                <a:latin typeface="Times New Roman" panose="02020603050405020304" pitchFamily="18" charset="0"/>
                <a:ea typeface="SimSun" panose="02010600030101010101" pitchFamily="2" charset="-122"/>
              </a:rPr>
              <a:t>我 没 有 偏 离 你 的 典 章 ， 因 为 你 教 训 了 我 。</a:t>
            </a:r>
          </a:p>
          <a:p>
            <a:pPr marL="0" marR="0">
              <a:spcBef>
                <a:spcPts val="0"/>
              </a:spcBef>
              <a:spcAft>
                <a:spcPts val="0"/>
              </a:spcAft>
            </a:pPr>
            <a:r>
              <a:rPr lang="zh-CN" altLang="en-US" sz="3600" b="1" dirty="0">
                <a:solidFill>
                  <a:srgbClr val="0070C0"/>
                </a:solidFill>
                <a:effectLst/>
                <a:latin typeface="Times New Roman" panose="02020603050405020304" pitchFamily="18" charset="0"/>
                <a:ea typeface="SimSun" panose="02010600030101010101" pitchFamily="2" charset="-122"/>
              </a:rPr>
              <a:t>   	</a:t>
            </a:r>
            <a:r>
              <a:rPr lang="en-US" altLang="zh-CN" sz="3600" b="1" dirty="0">
                <a:solidFill>
                  <a:srgbClr val="0070C0"/>
                </a:solidFill>
                <a:effectLst/>
                <a:latin typeface="Times New Roman" panose="02020603050405020304" pitchFamily="18" charset="0"/>
                <a:ea typeface="SimSun" panose="02010600030101010101" pitchFamily="2" charset="-122"/>
              </a:rPr>
              <a:t>My heart has not been turned away from your decisions; for you have been my teacher.</a:t>
            </a:r>
          </a:p>
          <a:p>
            <a:pPr marL="0" marR="0">
              <a:spcBef>
                <a:spcPts val="0"/>
              </a:spcBef>
              <a:spcAft>
                <a:spcPts val="0"/>
              </a:spcAft>
            </a:pPr>
            <a:r>
              <a:rPr lang="en-US" altLang="zh-CN" sz="3600" b="1" dirty="0">
                <a:solidFill>
                  <a:srgbClr val="0070C0"/>
                </a:solidFill>
                <a:effectLst/>
                <a:latin typeface="Times New Roman" panose="02020603050405020304" pitchFamily="18" charset="0"/>
                <a:ea typeface="SimSun" panose="02010600030101010101" pitchFamily="2" charset="-122"/>
              </a:rPr>
              <a:t>119:103</a:t>
            </a:r>
            <a:r>
              <a:rPr lang="zh-CN" altLang="en-US" sz="3600" b="1" dirty="0">
                <a:solidFill>
                  <a:srgbClr val="0070C0"/>
                </a:solidFill>
                <a:effectLst/>
                <a:latin typeface="Times New Roman" panose="02020603050405020304" pitchFamily="18" charset="0"/>
                <a:ea typeface="SimSun" panose="02010600030101010101" pitchFamily="2" charset="-122"/>
              </a:rPr>
              <a:t>你 的 言 语 ， 在 我 上 膛 何 等 甘 美 。 在 我 口 中 比 蜜 更 甜 。</a:t>
            </a:r>
          </a:p>
          <a:p>
            <a:pPr marL="0" marR="0">
              <a:spcBef>
                <a:spcPts val="0"/>
              </a:spcBef>
              <a:spcAft>
                <a:spcPts val="0"/>
              </a:spcAft>
            </a:pPr>
            <a:r>
              <a:rPr lang="en-US" altLang="zh-CN" sz="3600" b="1" dirty="0">
                <a:solidFill>
                  <a:srgbClr val="0070C0"/>
                </a:solidFill>
                <a:effectLst/>
                <a:latin typeface="Times New Roman" panose="02020603050405020304" pitchFamily="18" charset="0"/>
                <a:ea typeface="SimSun" panose="02010600030101010101" pitchFamily="2" charset="-122"/>
              </a:rPr>
              <a:t>    How sweet are your sayings to my taste! truly, they are sweeter than honey in my mouth!</a:t>
            </a:r>
          </a:p>
          <a:p>
            <a:pPr marL="0" marR="0">
              <a:spcBef>
                <a:spcPts val="0"/>
              </a:spcBef>
              <a:spcAft>
                <a:spcPts val="0"/>
              </a:spcAft>
            </a:pPr>
            <a:r>
              <a:rPr lang="en-US" altLang="zh-CN" sz="3600" b="1" dirty="0">
                <a:solidFill>
                  <a:srgbClr val="0070C0"/>
                </a:solidFill>
                <a:effectLst/>
                <a:latin typeface="Times New Roman" panose="02020603050405020304" pitchFamily="18" charset="0"/>
                <a:ea typeface="SimSun" panose="02010600030101010101" pitchFamily="2" charset="-122"/>
              </a:rPr>
              <a:t>119:105 </a:t>
            </a:r>
            <a:r>
              <a:rPr lang="zh-CN" altLang="en-US" sz="3600" b="1" dirty="0">
                <a:solidFill>
                  <a:srgbClr val="0070C0"/>
                </a:solidFill>
                <a:effectLst/>
                <a:latin typeface="Times New Roman" panose="02020603050405020304" pitchFamily="18" charset="0"/>
                <a:ea typeface="SimSun" panose="02010600030101010101" pitchFamily="2" charset="-122"/>
              </a:rPr>
              <a:t>你 的 话 是 我 脚 前 的 灯 ， 是 我 路 上 的 光 。</a:t>
            </a:r>
          </a:p>
          <a:p>
            <a:pPr marL="0" marR="0">
              <a:spcBef>
                <a:spcPts val="0"/>
              </a:spcBef>
              <a:spcAft>
                <a:spcPts val="0"/>
              </a:spcAft>
            </a:pPr>
            <a:r>
              <a:rPr lang="zh-CN" altLang="en-US" sz="3600" b="1" dirty="0">
                <a:solidFill>
                  <a:srgbClr val="0070C0"/>
                </a:solidFill>
                <a:effectLst/>
                <a:latin typeface="Times New Roman" panose="02020603050405020304" pitchFamily="18" charset="0"/>
                <a:ea typeface="SimSun" panose="02010600030101010101" pitchFamily="2" charset="-122"/>
              </a:rPr>
              <a:t>   	</a:t>
            </a:r>
            <a:r>
              <a:rPr lang="en-US" altLang="zh-CN" sz="3600" b="1" dirty="0">
                <a:solidFill>
                  <a:srgbClr val="0070C0"/>
                </a:solidFill>
                <a:effectLst/>
                <a:latin typeface="Times New Roman" panose="02020603050405020304" pitchFamily="18" charset="0"/>
                <a:ea typeface="SimSun" panose="02010600030101010101" pitchFamily="2" charset="-122"/>
              </a:rPr>
              <a:t>Your word is a light for my feet, ever shining on my way.</a:t>
            </a:r>
            <a:endParaRPr lang="en-US" altLang="zh-CN"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44317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62FD5B-2789-B62B-DB45-354480865DA8}"/>
              </a:ext>
            </a:extLst>
          </p:cNvPr>
          <p:cNvSpPr>
            <a:spLocks noGrp="1"/>
          </p:cNvSpPr>
          <p:nvPr>
            <p:ph idx="1"/>
          </p:nvPr>
        </p:nvSpPr>
        <p:spPr>
          <a:xfrm>
            <a:off x="62345" y="145472"/>
            <a:ext cx="12025746" cy="6560127"/>
          </a:xfrm>
        </p:spPr>
        <p:txBody>
          <a:bodyPr/>
          <a:lstStyle/>
          <a:p>
            <a:r>
              <a:rPr lang="zh-TW" altLang="en-US" sz="3600" b="1" dirty="0">
                <a:solidFill>
                  <a:srgbClr val="0070C0"/>
                </a:solidFill>
              </a:rPr>
              <a:t>提后 </a:t>
            </a:r>
            <a:r>
              <a:rPr lang="en-US" altLang="zh-TW" sz="3600" b="1" dirty="0">
                <a:solidFill>
                  <a:srgbClr val="0070C0"/>
                </a:solidFill>
              </a:rPr>
              <a:t>2 </a:t>
            </a:r>
            <a:r>
              <a:rPr lang="en-US" sz="3600" b="1" dirty="0">
                <a:solidFill>
                  <a:srgbClr val="0070C0"/>
                </a:solidFill>
              </a:rPr>
              <a:t>Tim</a:t>
            </a:r>
          </a:p>
          <a:p>
            <a:r>
              <a:rPr lang="en-US" sz="3600" b="1" dirty="0">
                <a:solidFill>
                  <a:srgbClr val="0070C0"/>
                </a:solidFill>
              </a:rPr>
              <a:t>3:16	</a:t>
            </a:r>
            <a:r>
              <a:rPr lang="zh-TW" altLang="en-US" sz="3600" b="1" dirty="0">
                <a:solidFill>
                  <a:srgbClr val="0070C0"/>
                </a:solidFill>
              </a:rPr>
              <a:t>圣 经 都 是 神 所 默 示 的 ， 于 教 训 ， 督 责 ， 使 人 归 正 ， 教 导 人 学 义 ， 都 是 有 益 的 。</a:t>
            </a:r>
          </a:p>
          <a:p>
            <a:r>
              <a:rPr lang="zh-TW" altLang="en-US" sz="3600" b="1" dirty="0">
                <a:solidFill>
                  <a:srgbClr val="0070C0"/>
                </a:solidFill>
              </a:rPr>
              <a:t>   	</a:t>
            </a:r>
            <a:r>
              <a:rPr lang="en-US" sz="3600" b="1" dirty="0">
                <a:solidFill>
                  <a:srgbClr val="0070C0"/>
                </a:solidFill>
              </a:rPr>
              <a:t>Every holy Writing which comes from God is of profit for teaching, for training, for guiding, for education in righteousness:</a:t>
            </a:r>
          </a:p>
          <a:p>
            <a:endParaRPr lang="en-US" sz="3600" b="1" dirty="0">
              <a:solidFill>
                <a:srgbClr val="0070C0"/>
              </a:solidFill>
            </a:endParaRPr>
          </a:p>
          <a:p>
            <a:r>
              <a:rPr lang="en-US" sz="3600" b="1" dirty="0">
                <a:solidFill>
                  <a:srgbClr val="0070C0"/>
                </a:solidFill>
              </a:rPr>
              <a:t>3:17</a:t>
            </a:r>
            <a:r>
              <a:rPr lang="zh-TW" altLang="en-US" sz="3600" b="1" dirty="0">
                <a:solidFill>
                  <a:srgbClr val="0070C0"/>
                </a:solidFill>
              </a:rPr>
              <a:t>叫 属 神 的 人 得 以 完 全 ， 预 备 行 各 样 的 善 事 。</a:t>
            </a:r>
          </a:p>
          <a:p>
            <a:r>
              <a:rPr lang="zh-TW" altLang="en-US" sz="3600" b="1" dirty="0">
                <a:solidFill>
                  <a:srgbClr val="0070C0"/>
                </a:solidFill>
              </a:rPr>
              <a:t>   	</a:t>
            </a:r>
            <a:r>
              <a:rPr lang="en-US" sz="3600" b="1" dirty="0">
                <a:solidFill>
                  <a:srgbClr val="0070C0"/>
                </a:solidFill>
              </a:rPr>
              <a:t>So that the man of God may be complete, trained and made ready for every good work.</a:t>
            </a:r>
          </a:p>
          <a:p>
            <a:endParaRPr lang="en-US" dirty="0"/>
          </a:p>
        </p:txBody>
      </p:sp>
    </p:spTree>
    <p:extLst>
      <p:ext uri="{BB962C8B-B14F-4D97-AF65-F5344CB8AC3E}">
        <p14:creationId xmlns:p14="http://schemas.microsoft.com/office/powerpoint/2010/main" val="1574446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237A9D-D431-8215-153C-EC17256C9ABF}"/>
              </a:ext>
            </a:extLst>
          </p:cNvPr>
          <p:cNvSpPr>
            <a:spLocks noGrp="1"/>
          </p:cNvSpPr>
          <p:nvPr>
            <p:ph idx="1"/>
          </p:nvPr>
        </p:nvSpPr>
        <p:spPr>
          <a:xfrm>
            <a:off x="138545" y="83128"/>
            <a:ext cx="11977255" cy="6622472"/>
          </a:xfrm>
        </p:spPr>
        <p:txBody>
          <a:bodyPr>
            <a:noAutofit/>
          </a:bodyPr>
          <a:lstStyle/>
          <a:p>
            <a:r>
              <a:rPr lang="zh-TW" altLang="en-US" sz="3600" b="1" dirty="0">
                <a:solidFill>
                  <a:srgbClr val="0070C0"/>
                </a:solidFill>
              </a:rPr>
              <a:t>罗</a:t>
            </a:r>
            <a:r>
              <a:rPr lang="en-US" sz="3600" b="1" dirty="0">
                <a:solidFill>
                  <a:srgbClr val="0070C0"/>
                </a:solidFill>
              </a:rPr>
              <a:t>Romans 	</a:t>
            </a:r>
          </a:p>
          <a:p>
            <a:r>
              <a:rPr lang="en-US" altLang="zh-TW" sz="3600" b="1" dirty="0">
                <a:solidFill>
                  <a:srgbClr val="0070C0"/>
                </a:solidFill>
              </a:rPr>
              <a:t>7:12 </a:t>
            </a:r>
            <a:r>
              <a:rPr lang="zh-TW" altLang="en-US" sz="3600" b="1" dirty="0">
                <a:solidFill>
                  <a:srgbClr val="0070C0"/>
                </a:solidFill>
              </a:rPr>
              <a:t>这 样 看 来 ， 律 法 是 圣 洁 的 ， 诫 命 也 是 圣 洁 ， 公 义 ， 良 善 的 。</a:t>
            </a:r>
          </a:p>
          <a:p>
            <a:r>
              <a:rPr lang="en-US" sz="3600" b="1" dirty="0">
                <a:solidFill>
                  <a:srgbClr val="0070C0"/>
                </a:solidFill>
              </a:rPr>
              <a:t>But the law is holy, and its orders are holy, upright, and good.</a:t>
            </a:r>
          </a:p>
          <a:p>
            <a:r>
              <a:rPr lang="en-US" sz="3600" b="1" dirty="0">
                <a:solidFill>
                  <a:srgbClr val="0070C0"/>
                </a:solidFill>
              </a:rPr>
              <a:t>7:14	</a:t>
            </a:r>
            <a:r>
              <a:rPr lang="zh-TW" altLang="en-US" sz="3600" b="1" dirty="0">
                <a:solidFill>
                  <a:srgbClr val="0070C0"/>
                </a:solidFill>
              </a:rPr>
              <a:t>我 们 原 晓 得 律 法 是 属 乎 灵 的 ， </a:t>
            </a:r>
          </a:p>
          <a:p>
            <a:r>
              <a:rPr lang="en-US" sz="3600" b="1" dirty="0">
                <a:solidFill>
                  <a:srgbClr val="0070C0"/>
                </a:solidFill>
              </a:rPr>
              <a:t>For we are conscious that the law is of the spirit; </a:t>
            </a:r>
          </a:p>
          <a:p>
            <a:r>
              <a:rPr lang="en-US" sz="3600" b="1" dirty="0">
                <a:solidFill>
                  <a:srgbClr val="0070C0"/>
                </a:solidFill>
              </a:rPr>
              <a:t>7:16	</a:t>
            </a:r>
            <a:r>
              <a:rPr lang="zh-TW" altLang="en-US" sz="3600" b="1" dirty="0">
                <a:solidFill>
                  <a:srgbClr val="0070C0"/>
                </a:solidFill>
              </a:rPr>
              <a:t>我 就 应 承 律 法 是 善的 。</a:t>
            </a:r>
          </a:p>
          <a:p>
            <a:r>
              <a:rPr lang="en-US" sz="3600" b="1" dirty="0">
                <a:solidFill>
                  <a:srgbClr val="0070C0"/>
                </a:solidFill>
              </a:rPr>
              <a:t>I am in agreement with the law that the law is good.</a:t>
            </a:r>
          </a:p>
          <a:p>
            <a:r>
              <a:rPr lang="zh-TW" altLang="en-US" sz="3600" b="1" dirty="0">
                <a:solidFill>
                  <a:srgbClr val="0070C0"/>
                </a:solidFill>
              </a:rPr>
              <a:t>提前 </a:t>
            </a:r>
            <a:r>
              <a:rPr lang="en-US" altLang="zh-TW" sz="3600" b="1" dirty="0">
                <a:solidFill>
                  <a:srgbClr val="0070C0"/>
                </a:solidFill>
              </a:rPr>
              <a:t>1 </a:t>
            </a:r>
            <a:r>
              <a:rPr lang="en-US" sz="3600" b="1" dirty="0">
                <a:solidFill>
                  <a:srgbClr val="0070C0"/>
                </a:solidFill>
              </a:rPr>
              <a:t>Tim 1:8</a:t>
            </a:r>
            <a:r>
              <a:rPr lang="zh-TW" altLang="en-US" sz="3600" b="1" dirty="0">
                <a:solidFill>
                  <a:srgbClr val="0070C0"/>
                </a:solidFill>
              </a:rPr>
              <a:t>我 们 知 道 律 法 原 是 好 的 。</a:t>
            </a:r>
          </a:p>
          <a:p>
            <a:r>
              <a:rPr lang="en-US" sz="3600" b="1" dirty="0">
                <a:solidFill>
                  <a:srgbClr val="0070C0"/>
                </a:solidFill>
              </a:rPr>
              <a:t>We are conscious that the law is good,</a:t>
            </a:r>
          </a:p>
        </p:txBody>
      </p:sp>
    </p:spTree>
    <p:extLst>
      <p:ext uri="{BB962C8B-B14F-4D97-AF65-F5344CB8AC3E}">
        <p14:creationId xmlns:p14="http://schemas.microsoft.com/office/powerpoint/2010/main" val="2009534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3E3438-D037-3F28-590E-66229949B87F}"/>
              </a:ext>
            </a:extLst>
          </p:cNvPr>
          <p:cNvSpPr>
            <a:spLocks noGrp="1"/>
          </p:cNvSpPr>
          <p:nvPr>
            <p:ph idx="1"/>
          </p:nvPr>
        </p:nvSpPr>
        <p:spPr>
          <a:xfrm>
            <a:off x="124691" y="138544"/>
            <a:ext cx="11852564" cy="6587837"/>
          </a:xfrm>
        </p:spPr>
        <p:txBody>
          <a:bodyPr>
            <a:noAutofit/>
          </a:bodyPr>
          <a:lstStyle/>
          <a:p>
            <a:r>
              <a:rPr lang="zh-TW" altLang="en-US" sz="3600" b="1" dirty="0">
                <a:solidFill>
                  <a:srgbClr val="0070C0"/>
                </a:solidFill>
              </a:rPr>
              <a:t>罗 </a:t>
            </a:r>
            <a:r>
              <a:rPr lang="en-US" sz="3600" b="1" dirty="0">
                <a:solidFill>
                  <a:srgbClr val="0070C0"/>
                </a:solidFill>
              </a:rPr>
              <a:t>Romans</a:t>
            </a:r>
          </a:p>
          <a:p>
            <a:r>
              <a:rPr lang="en-US" sz="3600" b="1" dirty="0">
                <a:solidFill>
                  <a:srgbClr val="0070C0"/>
                </a:solidFill>
              </a:rPr>
              <a:t>7:22	</a:t>
            </a:r>
            <a:r>
              <a:rPr lang="zh-TW" altLang="en-US" sz="3600" b="1" dirty="0">
                <a:solidFill>
                  <a:srgbClr val="0070C0"/>
                </a:solidFill>
              </a:rPr>
              <a:t>我 是 喜 欢 神 的 律 。</a:t>
            </a:r>
          </a:p>
          <a:p>
            <a:r>
              <a:rPr lang="en-US" sz="3600" b="1" dirty="0">
                <a:solidFill>
                  <a:srgbClr val="0070C0"/>
                </a:solidFill>
              </a:rPr>
              <a:t>In my heart I take pleasure in the law of God,</a:t>
            </a:r>
          </a:p>
          <a:p>
            <a:r>
              <a:rPr lang="en-US" sz="3600" b="1" dirty="0">
                <a:solidFill>
                  <a:srgbClr val="0070C0"/>
                </a:solidFill>
              </a:rPr>
              <a:t>3:31	</a:t>
            </a:r>
            <a:r>
              <a:rPr lang="zh-TW" altLang="en-US" sz="3600" b="1" dirty="0">
                <a:solidFill>
                  <a:srgbClr val="0070C0"/>
                </a:solidFill>
              </a:rPr>
              <a:t>这 样 ， 我 们 因 信 废 了 律 法 吗 ？ 断 乎 不 是 ， 更 是 坚 固 律 法 。</a:t>
            </a:r>
          </a:p>
          <a:p>
            <a:r>
              <a:rPr lang="en-US" sz="3600" b="1" dirty="0">
                <a:solidFill>
                  <a:srgbClr val="0070C0"/>
                </a:solidFill>
              </a:rPr>
              <a:t>Do we, then, through faith make the law of no effect? in no way: but we make it clear that the law is important.</a:t>
            </a:r>
          </a:p>
        </p:txBody>
      </p:sp>
    </p:spTree>
    <p:extLst>
      <p:ext uri="{BB962C8B-B14F-4D97-AF65-F5344CB8AC3E}">
        <p14:creationId xmlns:p14="http://schemas.microsoft.com/office/powerpoint/2010/main" val="1764877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6D7A0-02CB-6212-7530-89EB4A3284CB}"/>
              </a:ext>
            </a:extLst>
          </p:cNvPr>
          <p:cNvSpPr>
            <a:spLocks noGrp="1"/>
          </p:cNvSpPr>
          <p:nvPr>
            <p:ph idx="1"/>
          </p:nvPr>
        </p:nvSpPr>
        <p:spPr>
          <a:xfrm>
            <a:off x="207817" y="159326"/>
            <a:ext cx="11838709" cy="6449291"/>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zh-TW" altLang="en-US" sz="3600" b="1" i="0" u="none" strike="noStrike" kern="1200" cap="none" spc="0" normalizeH="0" baseline="0" noProof="0" dirty="0">
                <a:ln>
                  <a:noFill/>
                </a:ln>
                <a:solidFill>
                  <a:srgbClr val="0070C0"/>
                </a:solidFill>
                <a:effectLst/>
                <a:uLnTx/>
                <a:uFillTx/>
                <a:latin typeface="Calibri" panose="020F0502020204030204"/>
                <a:ea typeface="新細明體" panose="02020500000000000000" pitchFamily="18" charset="-120"/>
                <a:cs typeface="+mn-cs"/>
              </a:rPr>
              <a:t>约一 </a:t>
            </a:r>
            <a:r>
              <a:rPr kumimoji="0" lang="en-US" altLang="zh-TW" sz="3600" b="1" i="0" u="none" strike="noStrike" kern="1200" cap="none" spc="0" normalizeH="0" baseline="0" noProof="0" dirty="0">
                <a:ln>
                  <a:noFill/>
                </a:ln>
                <a:solidFill>
                  <a:srgbClr val="0070C0"/>
                </a:solidFill>
                <a:effectLst/>
                <a:uLnTx/>
                <a:uFillTx/>
                <a:latin typeface="Calibri" panose="020F0502020204030204"/>
                <a:ea typeface="新細明體" panose="02020500000000000000" pitchFamily="18" charset="-120"/>
                <a:cs typeface="+mn-cs"/>
              </a:rPr>
              <a:t>1 </a:t>
            </a:r>
            <a:r>
              <a:rPr kumimoji="0" lang="en-US" sz="3600" b="1" i="0" u="none" strike="noStrike" kern="1200" cap="none" spc="0" normalizeH="0" baseline="0" noProof="0" dirty="0">
                <a:ln>
                  <a:noFill/>
                </a:ln>
                <a:solidFill>
                  <a:srgbClr val="0070C0"/>
                </a:solidFill>
                <a:effectLst/>
                <a:uLnTx/>
                <a:uFillTx/>
                <a:latin typeface="Calibri" panose="020F0502020204030204"/>
                <a:ea typeface="+mn-ea"/>
                <a:cs typeface="+mn-cs"/>
              </a:rPr>
              <a:t>John 3</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3600" b="1" i="0" u="none" strike="noStrike" kern="1200" cap="none" spc="0" normalizeH="0" baseline="0" noProof="0" dirty="0">
                <a:ln>
                  <a:noFill/>
                </a:ln>
                <a:solidFill>
                  <a:srgbClr val="0070C0"/>
                </a:solidFill>
                <a:effectLst/>
                <a:uLnTx/>
                <a:uFillTx/>
                <a:latin typeface="Calibri" panose="020F0502020204030204"/>
                <a:ea typeface="+mn-ea"/>
                <a:cs typeface="+mn-cs"/>
              </a:rPr>
              <a:t>3:4	</a:t>
            </a:r>
            <a:r>
              <a:rPr kumimoji="0" lang="zh-TW" altLang="en-US" sz="3600" b="1" i="0" u="none" strike="noStrike" kern="1200" cap="none" spc="0" normalizeH="0" baseline="0" noProof="0" dirty="0">
                <a:ln>
                  <a:noFill/>
                </a:ln>
                <a:solidFill>
                  <a:srgbClr val="0070C0"/>
                </a:solidFill>
                <a:effectLst/>
                <a:uLnTx/>
                <a:uFillTx/>
                <a:latin typeface="Calibri" panose="020F0502020204030204"/>
                <a:ea typeface="新細明體" panose="02020500000000000000" pitchFamily="18" charset="-120"/>
                <a:cs typeface="+mn-cs"/>
              </a:rPr>
              <a:t>凡 犯 罪 的 ， 就 是 违 背 律 法 。 违 背 律 法 就 是 罪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3600" b="1" i="0" u="none" strike="noStrike" kern="1200" cap="none" spc="0" normalizeH="0" baseline="0" noProof="0" dirty="0">
                <a:ln>
                  <a:noFill/>
                </a:ln>
                <a:solidFill>
                  <a:srgbClr val="0070C0"/>
                </a:solidFill>
                <a:effectLst/>
                <a:uLnTx/>
                <a:uFillTx/>
                <a:latin typeface="Calibri" panose="020F0502020204030204"/>
                <a:ea typeface="+mn-ea"/>
                <a:cs typeface="+mn-cs"/>
              </a:rPr>
              <a:t>Everyone who makes a practice of sinning also practices </a:t>
            </a:r>
            <a:r>
              <a:rPr lang="en-US" sz="3600" b="1" dirty="0">
                <a:solidFill>
                  <a:srgbClr val="0070C0"/>
                </a:solidFill>
                <a:latin typeface="Calibri" panose="020F0502020204030204"/>
                <a:ea typeface="新細明體" panose="02020500000000000000" pitchFamily="18" charset="-120"/>
              </a:rPr>
              <a:t>lawlessness</a:t>
            </a:r>
            <a:r>
              <a:rPr kumimoji="0" lang="en-US" sz="3600" b="1" i="0" u="none" strike="noStrike" kern="1200" cap="none" spc="0" normalizeH="0" baseline="0" noProof="0" dirty="0">
                <a:ln>
                  <a:noFill/>
                </a:ln>
                <a:solidFill>
                  <a:srgbClr val="0070C0"/>
                </a:solidFill>
                <a:effectLst/>
                <a:uLnTx/>
                <a:uFillTx/>
                <a:latin typeface="Calibri" panose="020F0502020204030204"/>
                <a:ea typeface="+mn-ea"/>
                <a:cs typeface="+mn-cs"/>
              </a:rPr>
              <a:t>; sin is lawlessness.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3600" b="1" dirty="0">
              <a:solidFill>
                <a:srgbClr val="0070C0"/>
              </a:solidFill>
              <a:latin typeface="Calibri" panose="020F0502020204030204"/>
            </a:endParaRPr>
          </a:p>
          <a:p>
            <a:pPr marL="0" marR="0" algn="just">
              <a:lnSpc>
                <a:spcPct val="107000"/>
              </a:lnSpc>
              <a:spcBef>
                <a:spcPts val="0"/>
              </a:spcBef>
              <a:spcAft>
                <a:spcPts val="0"/>
              </a:spcAft>
            </a:pPr>
            <a:r>
              <a:rPr lang="zh-CN" altLang="en-US" sz="3600" b="1" dirty="0">
                <a:solidFill>
                  <a:srgbClr val="0070C0"/>
                </a:solidFill>
                <a:latin typeface="Calibri" panose="020F0502020204030204"/>
                <a:ea typeface="新細明體" panose="02020500000000000000" pitchFamily="18" charset="-120"/>
              </a:rPr>
              <a:t>罗</a:t>
            </a:r>
            <a:r>
              <a:rPr lang="en-US" sz="3600" b="1" dirty="0">
                <a:solidFill>
                  <a:srgbClr val="0070C0"/>
                </a:solidFill>
                <a:latin typeface="Calibri" panose="020F0502020204030204"/>
                <a:ea typeface="新細明體" panose="02020500000000000000" pitchFamily="18" charset="-120"/>
              </a:rPr>
              <a:t> Romans</a:t>
            </a:r>
          </a:p>
          <a:p>
            <a:pPr marL="0" marR="0" algn="just">
              <a:lnSpc>
                <a:spcPct val="107000"/>
              </a:lnSpc>
              <a:spcBef>
                <a:spcPts val="0"/>
              </a:spcBef>
              <a:spcAft>
                <a:spcPts val="0"/>
              </a:spcAft>
            </a:pPr>
            <a:r>
              <a:rPr lang="en-US" sz="3600" b="1" dirty="0">
                <a:solidFill>
                  <a:srgbClr val="0070C0"/>
                </a:solidFill>
                <a:latin typeface="Calibri" panose="020F0502020204030204"/>
                <a:ea typeface="新細明體" panose="02020500000000000000" pitchFamily="18" charset="-120"/>
              </a:rPr>
              <a:t>6:15</a:t>
            </a:r>
            <a:r>
              <a:rPr lang="zh-CN" altLang="en-US" sz="3600" b="1" dirty="0">
                <a:solidFill>
                  <a:srgbClr val="0070C0"/>
                </a:solidFill>
                <a:latin typeface="Calibri" panose="020F0502020204030204"/>
                <a:ea typeface="新細明體" panose="02020500000000000000" pitchFamily="18" charset="-120"/>
              </a:rPr>
              <a:t>这 却 怎 么 样 呢 ？ 我 们 在 恩 典 之 下 ， 不 在 律 法 之 下 ， 就 可 以 犯 罪 吗 ？ 断 乎 不 可 。</a:t>
            </a:r>
            <a:endParaRPr lang="en-US" sz="3600" b="1" dirty="0">
              <a:solidFill>
                <a:srgbClr val="0070C0"/>
              </a:solidFill>
              <a:latin typeface="Calibri" panose="020F0502020204030204"/>
              <a:ea typeface="新細明體" panose="02020500000000000000" pitchFamily="18" charset="-120"/>
            </a:endParaRPr>
          </a:p>
          <a:p>
            <a:pPr marL="0" marR="0" algn="just">
              <a:lnSpc>
                <a:spcPct val="107000"/>
              </a:lnSpc>
              <a:spcBef>
                <a:spcPts val="0"/>
              </a:spcBef>
              <a:spcAft>
                <a:spcPts val="0"/>
              </a:spcAft>
            </a:pPr>
            <a:r>
              <a:rPr lang="en-US" sz="3600" b="1" dirty="0">
                <a:solidFill>
                  <a:srgbClr val="0070C0"/>
                </a:solidFill>
                <a:latin typeface="Calibri" panose="020F0502020204030204"/>
                <a:ea typeface="新細明體" panose="02020500000000000000" pitchFamily="18" charset="-120"/>
              </a:rPr>
              <a:t>What then? are we to go on in sin because we are not under law but under grace? Let it not be so.</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2749251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BCB34C-8932-9EA7-9407-37E9A298207A}"/>
              </a:ext>
            </a:extLst>
          </p:cNvPr>
          <p:cNvSpPr>
            <a:spLocks noGrp="1"/>
          </p:cNvSpPr>
          <p:nvPr>
            <p:ph idx="1"/>
          </p:nvPr>
        </p:nvSpPr>
        <p:spPr>
          <a:xfrm>
            <a:off x="1" y="145472"/>
            <a:ext cx="12088090" cy="6580909"/>
          </a:xfrm>
        </p:spPr>
        <p:txBody>
          <a:bodyPr>
            <a:normAutofit/>
          </a:bodyPr>
          <a:lstStyle/>
          <a:p>
            <a:pPr algn="just"/>
            <a:r>
              <a:rPr lang="zh-TW" altLang="en-US" sz="3900" b="1" dirty="0">
                <a:solidFill>
                  <a:srgbClr val="0070C0"/>
                </a:solidFill>
              </a:rPr>
              <a:t>太</a:t>
            </a:r>
            <a:r>
              <a:rPr lang="en-US" sz="3900" b="1" dirty="0">
                <a:solidFill>
                  <a:srgbClr val="0070C0"/>
                </a:solidFill>
              </a:rPr>
              <a:t>Matt 5:17-19</a:t>
            </a:r>
          </a:p>
          <a:p>
            <a:pPr algn="just"/>
            <a:r>
              <a:rPr lang="en-US" sz="3900" b="1" dirty="0">
                <a:solidFill>
                  <a:srgbClr val="FF0000"/>
                </a:solidFill>
              </a:rPr>
              <a:t>5:17</a:t>
            </a:r>
            <a:r>
              <a:rPr lang="zh-TW" altLang="en-US" sz="3900" b="1" dirty="0">
                <a:solidFill>
                  <a:srgbClr val="FF0000"/>
                </a:solidFill>
              </a:rPr>
              <a:t>莫 想 我 来 要 废 掉 律 法 和 先 知 。 我 来 不 是 要 废 掉 ， 乃 是 要 成 全 。</a:t>
            </a:r>
          </a:p>
          <a:p>
            <a:pPr algn="just"/>
            <a:r>
              <a:rPr lang="en-US" sz="3900" b="1" dirty="0">
                <a:solidFill>
                  <a:srgbClr val="FF0000"/>
                </a:solidFill>
              </a:rPr>
              <a:t>Let there be no thought that I have come to put an end to the law or the prophets. I have not come for destruction, but to make complete.</a:t>
            </a:r>
          </a:p>
          <a:p>
            <a:pPr algn="just"/>
            <a:r>
              <a:rPr lang="en-US" sz="3900" b="1" dirty="0">
                <a:solidFill>
                  <a:srgbClr val="FF0000"/>
                </a:solidFill>
              </a:rPr>
              <a:t>5:18</a:t>
            </a:r>
            <a:r>
              <a:rPr lang="zh-TW" altLang="en-US" sz="3900" b="1" dirty="0">
                <a:solidFill>
                  <a:srgbClr val="FF0000"/>
                </a:solidFill>
              </a:rPr>
              <a:t>我 实 在 告 诉 你 们 ， 就 是 到 天 地 都 废 去 了 ， 律 法 的 一 点 一 画 也 不 能 废 去 ， 都 要 成 全 。</a:t>
            </a:r>
          </a:p>
          <a:p>
            <a:pPr algn="just"/>
            <a:r>
              <a:rPr lang="en-US" sz="3900" b="1" dirty="0">
                <a:solidFill>
                  <a:srgbClr val="FF0000"/>
                </a:solidFill>
              </a:rPr>
              <a:t>Truly I say to you, Till heaven and earth come to an end, not the smallest letter or part of a letter will in any way be taken from the law, till all things are done.</a:t>
            </a:r>
          </a:p>
          <a:p>
            <a:endParaRPr lang="en-US" dirty="0"/>
          </a:p>
        </p:txBody>
      </p:sp>
    </p:spTree>
    <p:extLst>
      <p:ext uri="{BB962C8B-B14F-4D97-AF65-F5344CB8AC3E}">
        <p14:creationId xmlns:p14="http://schemas.microsoft.com/office/powerpoint/2010/main" val="1053713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9B979C-4E38-42BC-35F6-047E7396E021}"/>
              </a:ext>
            </a:extLst>
          </p:cNvPr>
          <p:cNvSpPr>
            <a:spLocks noGrp="1"/>
          </p:cNvSpPr>
          <p:nvPr>
            <p:ph idx="1"/>
          </p:nvPr>
        </p:nvSpPr>
        <p:spPr>
          <a:xfrm>
            <a:off x="134679" y="99237"/>
            <a:ext cx="11936819" cy="6670158"/>
          </a:xfrm>
        </p:spPr>
        <p:txBody>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4000" b="1" i="0" u="none" strike="noStrike" kern="1200" cap="none" spc="0" normalizeH="0" baseline="0" noProof="0" dirty="0">
                <a:ln>
                  <a:noFill/>
                </a:ln>
                <a:solidFill>
                  <a:srgbClr val="FF0000"/>
                </a:solidFill>
                <a:effectLst/>
                <a:uLnTx/>
                <a:uFillTx/>
                <a:latin typeface="Calibri" panose="020F0502020204030204"/>
                <a:ea typeface="+mn-ea"/>
                <a:cs typeface="+mn-cs"/>
              </a:rPr>
              <a:t>5:19</a:t>
            </a:r>
            <a:r>
              <a:rPr kumimoji="0" lang="zh-TW" altLang="en-US" sz="4000" b="1" i="0" u="none" strike="noStrike" kern="1200" cap="none" spc="0" normalizeH="0" baseline="0" noProof="0" dirty="0">
                <a:ln>
                  <a:noFill/>
                </a:ln>
                <a:solidFill>
                  <a:srgbClr val="FF0000"/>
                </a:solidFill>
                <a:effectLst/>
                <a:uLnTx/>
                <a:uFillTx/>
                <a:latin typeface="Calibri" panose="020F0502020204030204"/>
                <a:ea typeface="新細明體" panose="02020500000000000000" pitchFamily="18" charset="-120"/>
                <a:cs typeface="+mn-cs"/>
              </a:rPr>
              <a:t>所 以 无 论 何 人 废 掉 这 诫 命 中 最 小 的 一 条 ， 又 教 训 人 这 样 作 ， 他 在 天 国 要 称 为 最 小 的 。 但 无 论 何 人 遵 行 这 诫 命 ， 又 教 训 人 遵 行 ， 他 在 天 国 要 称 为 大 的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4000" b="1" i="0" u="none" strike="noStrike" kern="1200" cap="none" spc="0" normalizeH="0" baseline="0" noProof="0" dirty="0">
                <a:ln>
                  <a:noFill/>
                </a:ln>
                <a:solidFill>
                  <a:srgbClr val="FF0000"/>
                </a:solidFill>
                <a:effectLst/>
                <a:uLnTx/>
                <a:uFillTx/>
                <a:latin typeface="Calibri" panose="020F0502020204030204"/>
                <a:ea typeface="+mn-ea"/>
                <a:cs typeface="+mn-cs"/>
              </a:rPr>
              <a:t>Whoever then goes against the smallest of these laws, teaching men to do the same, will be named least in the kingdom of heaven; but he who keeps the laws, teaching others to keep them, will be named great in the kingdom of heaven.</a:t>
            </a:r>
          </a:p>
          <a:p>
            <a:endParaRPr lang="en-US" dirty="0"/>
          </a:p>
        </p:txBody>
      </p:sp>
    </p:spTree>
    <p:extLst>
      <p:ext uri="{BB962C8B-B14F-4D97-AF65-F5344CB8AC3E}">
        <p14:creationId xmlns:p14="http://schemas.microsoft.com/office/powerpoint/2010/main" val="3307834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983B0D-84BE-B39D-06E1-7A1F40443CF5}"/>
              </a:ext>
            </a:extLst>
          </p:cNvPr>
          <p:cNvSpPr>
            <a:spLocks noGrp="1"/>
          </p:cNvSpPr>
          <p:nvPr>
            <p:ph idx="1"/>
          </p:nvPr>
        </p:nvSpPr>
        <p:spPr>
          <a:xfrm>
            <a:off x="103909" y="110836"/>
            <a:ext cx="11963400" cy="6684819"/>
          </a:xfrm>
        </p:spPr>
        <p:txBody>
          <a:bodyPr>
            <a:normAutofit fontScale="92500"/>
          </a:bodyPr>
          <a:lstStyle/>
          <a:p>
            <a:r>
              <a:rPr lang="zh-TW" altLang="en-US" sz="3600" b="1" dirty="0">
                <a:solidFill>
                  <a:srgbClr val="0070C0"/>
                </a:solidFill>
              </a:rPr>
              <a:t>太 </a:t>
            </a:r>
            <a:r>
              <a:rPr lang="en-US" sz="3600" b="1" dirty="0">
                <a:solidFill>
                  <a:srgbClr val="0070C0"/>
                </a:solidFill>
              </a:rPr>
              <a:t>Matt 22:37-40</a:t>
            </a:r>
          </a:p>
          <a:p>
            <a:r>
              <a:rPr lang="en-US" sz="3600" b="1" dirty="0">
                <a:solidFill>
                  <a:srgbClr val="0070C0"/>
                </a:solidFill>
              </a:rPr>
              <a:t>22:37	 </a:t>
            </a:r>
            <a:r>
              <a:rPr lang="zh-TW" altLang="en-US" sz="3600" b="1" dirty="0">
                <a:solidFill>
                  <a:srgbClr val="0070C0"/>
                </a:solidFill>
              </a:rPr>
              <a:t>耶 稣 对 他 说 </a:t>
            </a:r>
            <a:r>
              <a:rPr lang="zh-TW" altLang="en-US" sz="3600" b="1" dirty="0"/>
              <a:t>， </a:t>
            </a:r>
            <a:r>
              <a:rPr lang="zh-TW" altLang="en-US" sz="3600" b="1" dirty="0">
                <a:solidFill>
                  <a:srgbClr val="FF0000"/>
                </a:solidFill>
              </a:rPr>
              <a:t>你 要 尽 心 ， 尽 性 ， 尽 意 ， 爱 主 你 的 神 。</a:t>
            </a:r>
          </a:p>
          <a:p>
            <a:r>
              <a:rPr lang="en-US" sz="3600" b="1" dirty="0">
                <a:solidFill>
                  <a:srgbClr val="FF0000"/>
                </a:solidFill>
              </a:rPr>
              <a:t>And he said to him, Have love for the Lord your God with all your heart, and with all your soul, and with all your mind.</a:t>
            </a:r>
          </a:p>
          <a:p>
            <a:r>
              <a:rPr lang="en-US" sz="3600" b="1" dirty="0">
                <a:solidFill>
                  <a:srgbClr val="FF0000"/>
                </a:solidFill>
              </a:rPr>
              <a:t>22:38	 </a:t>
            </a:r>
            <a:r>
              <a:rPr lang="zh-TW" altLang="en-US" sz="3600" b="1" dirty="0">
                <a:solidFill>
                  <a:srgbClr val="FF0000"/>
                </a:solidFill>
              </a:rPr>
              <a:t>这 是 诫 命 中 的 第 一 ， 且 是 最 大 的 。</a:t>
            </a:r>
          </a:p>
          <a:p>
            <a:r>
              <a:rPr lang="en-US" sz="3600" b="1" dirty="0">
                <a:solidFill>
                  <a:srgbClr val="FF0000"/>
                </a:solidFill>
              </a:rPr>
              <a:t>This is the first and greatest rule.</a:t>
            </a:r>
          </a:p>
          <a:p>
            <a:r>
              <a:rPr lang="en-US" sz="3600" b="1" dirty="0">
                <a:solidFill>
                  <a:srgbClr val="FF0000"/>
                </a:solidFill>
              </a:rPr>
              <a:t>22:39	</a:t>
            </a:r>
            <a:r>
              <a:rPr lang="zh-TW" altLang="en-US" sz="3600" b="1" dirty="0">
                <a:solidFill>
                  <a:srgbClr val="FF0000"/>
                </a:solidFill>
              </a:rPr>
              <a:t>其 次 也 相 仿 ， 就 是 要 爱 人 如 己 。</a:t>
            </a:r>
          </a:p>
          <a:p>
            <a:r>
              <a:rPr lang="en-US" sz="3600" b="1" dirty="0">
                <a:solidFill>
                  <a:srgbClr val="FF0000"/>
                </a:solidFill>
              </a:rPr>
              <a:t>And a second like it is this, Have love for your </a:t>
            </a:r>
            <a:r>
              <a:rPr lang="en-US" sz="3600" b="1" dirty="0" err="1">
                <a:solidFill>
                  <a:srgbClr val="FF0000"/>
                </a:solidFill>
              </a:rPr>
              <a:t>neighbour</a:t>
            </a:r>
            <a:r>
              <a:rPr lang="en-US" sz="3600" b="1" dirty="0">
                <a:solidFill>
                  <a:srgbClr val="FF0000"/>
                </a:solidFill>
              </a:rPr>
              <a:t> as for yourself.</a:t>
            </a:r>
          </a:p>
          <a:p>
            <a:r>
              <a:rPr lang="en-US" sz="3600" b="1" dirty="0">
                <a:solidFill>
                  <a:srgbClr val="FF0000"/>
                </a:solidFill>
              </a:rPr>
              <a:t>22:40</a:t>
            </a:r>
            <a:r>
              <a:rPr lang="zh-TW" altLang="en-US" sz="3600" b="1" dirty="0">
                <a:solidFill>
                  <a:srgbClr val="FF0000"/>
                </a:solidFill>
              </a:rPr>
              <a:t>这 两 条 诫 命 ， 是 律 法 和 先 知 一 切 道 理 的 总 纲 。</a:t>
            </a:r>
          </a:p>
          <a:p>
            <a:r>
              <a:rPr lang="en-US" sz="3600" b="1" dirty="0">
                <a:solidFill>
                  <a:srgbClr val="FF0000"/>
                </a:solidFill>
              </a:rPr>
              <a:t>On these two rules all the law and the prophets are based.</a:t>
            </a:r>
          </a:p>
          <a:p>
            <a:endParaRPr lang="en-US" dirty="0"/>
          </a:p>
        </p:txBody>
      </p:sp>
    </p:spTree>
    <p:extLst>
      <p:ext uri="{BB962C8B-B14F-4D97-AF65-F5344CB8AC3E}">
        <p14:creationId xmlns:p14="http://schemas.microsoft.com/office/powerpoint/2010/main" val="759518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4623D1-07F6-B302-67BE-0A02604AE756}"/>
              </a:ext>
            </a:extLst>
          </p:cNvPr>
          <p:cNvSpPr>
            <a:spLocks noGrp="1"/>
          </p:cNvSpPr>
          <p:nvPr>
            <p:ph idx="1"/>
          </p:nvPr>
        </p:nvSpPr>
        <p:spPr>
          <a:xfrm>
            <a:off x="103909" y="96982"/>
            <a:ext cx="11956473" cy="6677891"/>
          </a:xfrm>
        </p:spPr>
        <p:txBody>
          <a:bodyPr/>
          <a:lstStyle/>
          <a:p>
            <a:r>
              <a:rPr lang="zh-TW" altLang="en-US" sz="4000" b="1" dirty="0">
                <a:solidFill>
                  <a:srgbClr val="0070C0"/>
                </a:solidFill>
              </a:rPr>
              <a:t>诗 </a:t>
            </a:r>
            <a:r>
              <a:rPr lang="en-US" sz="4000" b="1" dirty="0">
                <a:solidFill>
                  <a:srgbClr val="0070C0"/>
                </a:solidFill>
              </a:rPr>
              <a:t>Ps</a:t>
            </a:r>
          </a:p>
          <a:p>
            <a:r>
              <a:rPr lang="en-US" sz="4000" b="1" dirty="0">
                <a:solidFill>
                  <a:srgbClr val="0070C0"/>
                </a:solidFill>
              </a:rPr>
              <a:t>119:111</a:t>
            </a:r>
            <a:r>
              <a:rPr lang="zh-TW" altLang="en-US" sz="4000" b="1" dirty="0">
                <a:solidFill>
                  <a:srgbClr val="0070C0"/>
                </a:solidFill>
              </a:rPr>
              <a:t>我 以 你 的 法 度 为 永 远 的 产 业 。 因 这 是 我 心 中 所 喜 爱 的 。</a:t>
            </a:r>
          </a:p>
          <a:p>
            <a:r>
              <a:rPr lang="en-US" sz="4000" b="1" dirty="0">
                <a:solidFill>
                  <a:srgbClr val="0070C0"/>
                </a:solidFill>
              </a:rPr>
              <a:t>I have taken your unchanging word as an eternal heritage; for it is the joy of my heart.</a:t>
            </a:r>
          </a:p>
          <a:p>
            <a:endParaRPr lang="en-US" sz="4000" b="1" dirty="0">
              <a:solidFill>
                <a:srgbClr val="0070C0"/>
              </a:solidFill>
            </a:endParaRPr>
          </a:p>
          <a:p>
            <a:r>
              <a:rPr lang="en-US" sz="4000" b="1" dirty="0">
                <a:solidFill>
                  <a:srgbClr val="0070C0"/>
                </a:solidFill>
              </a:rPr>
              <a:t>119:112 </a:t>
            </a:r>
            <a:r>
              <a:rPr lang="zh-TW" altLang="en-US" sz="4000" b="1" dirty="0">
                <a:solidFill>
                  <a:srgbClr val="0070C0"/>
                </a:solidFill>
              </a:rPr>
              <a:t>我 的 心 专 向 你 的 律 例 ， 永 远 遵 行 ， 一 直 到 底 。</a:t>
            </a:r>
          </a:p>
          <a:p>
            <a:r>
              <a:rPr lang="en-US" sz="4000" b="1" dirty="0">
                <a:solidFill>
                  <a:srgbClr val="0070C0"/>
                </a:solidFill>
              </a:rPr>
              <a:t>My heart is ever ready to keep your rules, even to the end.</a:t>
            </a:r>
          </a:p>
          <a:p>
            <a:endParaRPr lang="en-US" dirty="0"/>
          </a:p>
        </p:txBody>
      </p:sp>
    </p:spTree>
    <p:extLst>
      <p:ext uri="{BB962C8B-B14F-4D97-AF65-F5344CB8AC3E}">
        <p14:creationId xmlns:p14="http://schemas.microsoft.com/office/powerpoint/2010/main" val="4193203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117764" y="124691"/>
            <a:ext cx="11963400" cy="6587836"/>
          </a:xfrm>
        </p:spPr>
        <p:txBody>
          <a:bodyPr>
            <a:noAutofit/>
          </a:bodyPr>
          <a:lstStyle/>
          <a:p>
            <a:r>
              <a:rPr lang="zh-CN" altLang="en-US" sz="3600" b="1" dirty="0">
                <a:solidFill>
                  <a:srgbClr val="0070C0"/>
                </a:solidFill>
                <a:latin typeface="Times New Roman" panose="02020603050405020304" pitchFamily="18" charset="0"/>
                <a:ea typeface="SimSun" panose="02010600030101010101" pitchFamily="2" charset="-122"/>
              </a:rPr>
              <a:t>加 </a:t>
            </a:r>
            <a:r>
              <a:rPr lang="en-US" altLang="zh-CN" sz="3600" b="1" dirty="0">
                <a:solidFill>
                  <a:srgbClr val="0070C0"/>
                </a:solidFill>
                <a:latin typeface="Times New Roman" panose="02020603050405020304" pitchFamily="18" charset="0"/>
                <a:ea typeface="SimSun" panose="02010600030101010101" pitchFamily="2" charset="-122"/>
              </a:rPr>
              <a:t>Galatians </a:t>
            </a:r>
          </a:p>
          <a:p>
            <a:r>
              <a:rPr lang="en-US" altLang="zh-CN" sz="3600" b="1" dirty="0">
                <a:solidFill>
                  <a:srgbClr val="0070C0"/>
                </a:solidFill>
                <a:latin typeface="Times New Roman" panose="02020603050405020304" pitchFamily="18" charset="0"/>
                <a:ea typeface="SimSun" panose="02010600030101010101" pitchFamily="2" charset="-122"/>
              </a:rPr>
              <a:t>3:24	</a:t>
            </a:r>
            <a:r>
              <a:rPr lang="zh-CN" altLang="en-US" sz="3600" b="1" dirty="0">
                <a:solidFill>
                  <a:srgbClr val="0070C0"/>
                </a:solidFill>
                <a:latin typeface="Times New Roman" panose="02020603050405020304" pitchFamily="18" charset="0"/>
                <a:ea typeface="SimSun" panose="02010600030101010101" pitchFamily="2" charset="-122"/>
              </a:rPr>
              <a:t>这 样 律 法 是 我 们 训 蒙 的 师 傅 ， 引 我 们 到 基 督 那 里 ， 使 我 们 因 信 称 义 。</a:t>
            </a:r>
          </a:p>
          <a:p>
            <a:r>
              <a:rPr lang="zh-CN" altLang="en-US" sz="3600" b="1" dirty="0">
                <a:solidFill>
                  <a:srgbClr val="0070C0"/>
                </a:solidFill>
                <a:latin typeface="Times New Roman" panose="02020603050405020304" pitchFamily="18" charset="0"/>
                <a:ea typeface="SimSun" panose="02010600030101010101" pitchFamily="2" charset="-122"/>
              </a:rPr>
              <a:t>   	</a:t>
            </a:r>
            <a:r>
              <a:rPr lang="en-US" altLang="zh-CN" sz="3600" b="1" dirty="0">
                <a:solidFill>
                  <a:srgbClr val="0070C0"/>
                </a:solidFill>
                <a:latin typeface="Times New Roman" panose="02020603050405020304" pitchFamily="18" charset="0"/>
                <a:ea typeface="SimSun" panose="02010600030101010101" pitchFamily="2" charset="-122"/>
              </a:rPr>
              <a:t>So then, the law was our guardian until Christ came, in order that we might be justified by faith.</a:t>
            </a:r>
          </a:p>
          <a:p>
            <a:endParaRPr lang="en-US" altLang="zh-CN" sz="3600" b="1" dirty="0">
              <a:solidFill>
                <a:srgbClr val="0070C0"/>
              </a:solidFill>
              <a:latin typeface="Times New Roman" panose="02020603050405020304" pitchFamily="18" charset="0"/>
              <a:ea typeface="SimSun" panose="02010600030101010101" pitchFamily="2" charset="-122"/>
            </a:endParaRPr>
          </a:p>
          <a:p>
            <a:r>
              <a:rPr lang="zh-TW" altLang="en-US" sz="3600" b="1" dirty="0">
                <a:solidFill>
                  <a:srgbClr val="0070C0"/>
                </a:solidFill>
                <a:latin typeface="Times New Roman" panose="02020603050405020304" pitchFamily="18" charset="0"/>
                <a:ea typeface="SimSun" panose="02010600030101010101" pitchFamily="2" charset="-122"/>
              </a:rPr>
              <a:t>罗 </a:t>
            </a:r>
            <a:r>
              <a:rPr lang="en-US" altLang="zh-CN" sz="3600" b="1" dirty="0">
                <a:solidFill>
                  <a:srgbClr val="0070C0"/>
                </a:solidFill>
                <a:latin typeface="Times New Roman" panose="02020603050405020304" pitchFamily="18" charset="0"/>
                <a:ea typeface="SimSun" panose="02010600030101010101" pitchFamily="2" charset="-122"/>
              </a:rPr>
              <a:t>Romans</a:t>
            </a:r>
          </a:p>
          <a:p>
            <a:r>
              <a:rPr lang="en-US" altLang="zh-CN" sz="3600" b="1" dirty="0">
                <a:solidFill>
                  <a:srgbClr val="0070C0"/>
                </a:solidFill>
                <a:latin typeface="Times New Roman" panose="02020603050405020304" pitchFamily="18" charset="0"/>
                <a:ea typeface="SimSun" panose="02010600030101010101" pitchFamily="2" charset="-122"/>
              </a:rPr>
              <a:t>3:20	</a:t>
            </a:r>
            <a:r>
              <a:rPr lang="zh-TW" altLang="en-US" sz="3600" b="1" dirty="0">
                <a:solidFill>
                  <a:srgbClr val="0070C0"/>
                </a:solidFill>
                <a:latin typeface="Times New Roman" panose="02020603050405020304" pitchFamily="18" charset="0"/>
                <a:ea typeface="SimSun" panose="02010600030101010101" pitchFamily="2" charset="-122"/>
              </a:rPr>
              <a:t>所 以 凡 有 血 气 的 没 有 一 个 ， 因 行 律 法 ， 能 在 神 面 前 称 义 。 因 为 律 法 本 是 叫 人 知 罪 。</a:t>
            </a:r>
          </a:p>
          <a:p>
            <a:r>
              <a:rPr lang="en-US" altLang="zh-CN" sz="3600" b="1" dirty="0">
                <a:solidFill>
                  <a:srgbClr val="0070C0"/>
                </a:solidFill>
                <a:latin typeface="Times New Roman" panose="02020603050405020304" pitchFamily="18" charset="0"/>
                <a:ea typeface="SimSun" panose="02010600030101010101" pitchFamily="2" charset="-122"/>
              </a:rPr>
              <a:t>Because by the works of the law no man is able to have righteousness in his eyes, for through the law comes the knowledge of sin.</a:t>
            </a:r>
          </a:p>
          <a:p>
            <a:endParaRPr lang="en-US" altLang="zh-CN" sz="36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793629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D89538-5366-9D92-9D02-0C21DDA0481D}"/>
              </a:ext>
            </a:extLst>
          </p:cNvPr>
          <p:cNvSpPr>
            <a:spLocks noGrp="1"/>
          </p:cNvSpPr>
          <p:nvPr>
            <p:ph idx="1"/>
          </p:nvPr>
        </p:nvSpPr>
        <p:spPr>
          <a:xfrm>
            <a:off x="48491" y="0"/>
            <a:ext cx="12081164" cy="6705600"/>
          </a:xfrm>
        </p:spPr>
        <p:txBody>
          <a:bodyPr>
            <a:noAutofit/>
          </a:bodyPr>
          <a:lstStyle/>
          <a:p>
            <a:r>
              <a:rPr lang="zh-CN" altLang="en-US" sz="3600" b="1" dirty="0">
                <a:solidFill>
                  <a:srgbClr val="0070C0"/>
                </a:solidFill>
              </a:rPr>
              <a:t>罗 </a:t>
            </a:r>
            <a:r>
              <a:rPr lang="en-US" altLang="zh-CN" sz="3600" b="1" dirty="0">
                <a:solidFill>
                  <a:srgbClr val="0070C0"/>
                </a:solidFill>
              </a:rPr>
              <a:t>Romans</a:t>
            </a:r>
          </a:p>
          <a:p>
            <a:r>
              <a:rPr lang="en-US" altLang="zh-TW" sz="3600" b="1" dirty="0">
                <a:solidFill>
                  <a:srgbClr val="0070C0"/>
                </a:solidFill>
              </a:rPr>
              <a:t>8:4	</a:t>
            </a:r>
            <a:r>
              <a:rPr lang="zh-TW" altLang="en-US" sz="3600" b="1" dirty="0">
                <a:solidFill>
                  <a:srgbClr val="0070C0"/>
                </a:solidFill>
              </a:rPr>
              <a:t>使 律 法 的 义 成 就 在 我 们 这 不 随 从 肉 体 ， 只 随 从 圣 灵 的 人 身 上 。</a:t>
            </a:r>
          </a:p>
          <a:p>
            <a:r>
              <a:rPr lang="en-US" sz="3600" b="1" dirty="0">
                <a:solidFill>
                  <a:srgbClr val="0070C0"/>
                </a:solidFill>
              </a:rPr>
              <a:t>So that what was ordered by the law might be done in us, who are living, not in the way of the flesh, but in the way of the Spirit.</a:t>
            </a:r>
          </a:p>
          <a:p>
            <a:endParaRPr lang="en-US" sz="3600" b="1" dirty="0">
              <a:solidFill>
                <a:srgbClr val="0070C0"/>
              </a:solidFill>
            </a:endParaRPr>
          </a:p>
          <a:p>
            <a:r>
              <a:rPr lang="zh-TW" altLang="en-US" sz="3600" b="1" dirty="0">
                <a:solidFill>
                  <a:srgbClr val="0070C0"/>
                </a:solidFill>
              </a:rPr>
              <a:t>加 </a:t>
            </a:r>
            <a:r>
              <a:rPr lang="en-US" sz="3600" b="1" dirty="0">
                <a:solidFill>
                  <a:srgbClr val="0070C0"/>
                </a:solidFill>
              </a:rPr>
              <a:t>Galatians</a:t>
            </a:r>
          </a:p>
          <a:p>
            <a:r>
              <a:rPr lang="en-US" sz="3600" b="1" dirty="0">
                <a:solidFill>
                  <a:srgbClr val="0070C0"/>
                </a:solidFill>
              </a:rPr>
              <a:t>5:1 </a:t>
            </a:r>
            <a:r>
              <a:rPr lang="zh-TW" altLang="en-US" sz="3600" b="1" dirty="0">
                <a:solidFill>
                  <a:srgbClr val="0070C0"/>
                </a:solidFill>
              </a:rPr>
              <a:t>基 督 释 放 了 我 们 ， 叫 我 们 得 以 自 由 ， 所 以 要 站 立 得 稳 ， 不 要 再 被 奴 仆 的 轭 挟 制。</a:t>
            </a:r>
          </a:p>
          <a:p>
            <a:r>
              <a:rPr lang="en-US" sz="3600" b="1" dirty="0">
                <a:solidFill>
                  <a:srgbClr val="0070C0"/>
                </a:solidFill>
              </a:rPr>
              <a:t>Christ has truly made us free: then keep your free condition and let no man put a yoke on you again.</a:t>
            </a:r>
          </a:p>
        </p:txBody>
      </p:sp>
    </p:spTree>
    <p:extLst>
      <p:ext uri="{BB962C8B-B14F-4D97-AF65-F5344CB8AC3E}">
        <p14:creationId xmlns:p14="http://schemas.microsoft.com/office/powerpoint/2010/main" val="3347426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7C3296-382F-F1B6-B17C-8864F6E08B14}"/>
              </a:ext>
            </a:extLst>
          </p:cNvPr>
          <p:cNvSpPr>
            <a:spLocks noGrp="1"/>
          </p:cNvSpPr>
          <p:nvPr>
            <p:ph idx="1"/>
          </p:nvPr>
        </p:nvSpPr>
        <p:spPr>
          <a:xfrm>
            <a:off x="48491" y="96982"/>
            <a:ext cx="12039600" cy="6608618"/>
          </a:xfrm>
        </p:spPr>
        <p:txBody>
          <a:bodyPr>
            <a:normAutofit lnSpcReduction="10000"/>
          </a:bodyPr>
          <a:lstStyle/>
          <a:p>
            <a:r>
              <a:rPr lang="zh-TW" altLang="en-US" sz="3600" b="1" dirty="0">
                <a:solidFill>
                  <a:srgbClr val="0070C0"/>
                </a:solidFill>
              </a:rPr>
              <a:t>加 </a:t>
            </a:r>
            <a:r>
              <a:rPr lang="en-US" sz="3600" b="1" dirty="0">
                <a:solidFill>
                  <a:srgbClr val="0070C0"/>
                </a:solidFill>
              </a:rPr>
              <a:t>Galatians</a:t>
            </a:r>
          </a:p>
          <a:p>
            <a:r>
              <a:rPr lang="en-US" sz="3600" b="1" dirty="0">
                <a:solidFill>
                  <a:srgbClr val="0070C0"/>
                </a:solidFill>
              </a:rPr>
              <a:t>5:13</a:t>
            </a:r>
            <a:r>
              <a:rPr lang="zh-TW" altLang="en-US" sz="3600" b="1" dirty="0">
                <a:solidFill>
                  <a:srgbClr val="0070C0"/>
                </a:solidFill>
              </a:rPr>
              <a:t>弟 兄 们 ， 你 们 蒙 召 ， 是 要 得 自 由 。 只 是 不 可 将 你 们 的 自 由 当 作 放 纵 情 欲 的 机 会 。 总 要 用 爱 心 互 相 服 事 。</a:t>
            </a:r>
          </a:p>
          <a:p>
            <a:r>
              <a:rPr lang="en-US" sz="3600" b="1" dirty="0">
                <a:solidFill>
                  <a:srgbClr val="0070C0"/>
                </a:solidFill>
              </a:rPr>
              <a:t>Because you, brothers, were marked out to be free; only do not make use of your free condition to give the flesh its chance, but through love be servants one to another.</a:t>
            </a:r>
          </a:p>
          <a:p>
            <a:endParaRPr lang="en-US" sz="3600" b="1" dirty="0">
              <a:solidFill>
                <a:srgbClr val="0070C0"/>
              </a:solidFill>
            </a:endParaRPr>
          </a:p>
          <a:p>
            <a:r>
              <a:rPr lang="en-US" sz="3600" b="1" dirty="0">
                <a:solidFill>
                  <a:srgbClr val="0070C0"/>
                </a:solidFill>
              </a:rPr>
              <a:t>5:16</a:t>
            </a:r>
            <a:r>
              <a:rPr lang="zh-TW" altLang="en-US" sz="3600" b="1" dirty="0">
                <a:solidFill>
                  <a:srgbClr val="0070C0"/>
                </a:solidFill>
              </a:rPr>
              <a:t>我 说 ， 你 们 当 顺 着 圣 灵 而 行 ， 就 不 放 纵 肉 体 的 情 欲 了 。</a:t>
            </a:r>
          </a:p>
          <a:p>
            <a:r>
              <a:rPr lang="en-US" sz="3600" b="1" dirty="0">
                <a:solidFill>
                  <a:srgbClr val="0070C0"/>
                </a:solidFill>
              </a:rPr>
              <a:t>But I say, Go on in the Spirit, and you will not come under the rule of the evil desires of the flesh.</a:t>
            </a:r>
          </a:p>
          <a:p>
            <a:endParaRPr lang="en-US" dirty="0"/>
          </a:p>
        </p:txBody>
      </p:sp>
    </p:spTree>
    <p:extLst>
      <p:ext uri="{BB962C8B-B14F-4D97-AF65-F5344CB8AC3E}">
        <p14:creationId xmlns:p14="http://schemas.microsoft.com/office/powerpoint/2010/main" val="4196653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87D0E2-1D0F-3C0D-264F-B321F5D1DA7F}"/>
              </a:ext>
            </a:extLst>
          </p:cNvPr>
          <p:cNvSpPr>
            <a:spLocks noGrp="1"/>
          </p:cNvSpPr>
          <p:nvPr>
            <p:ph idx="1"/>
          </p:nvPr>
        </p:nvSpPr>
        <p:spPr>
          <a:xfrm>
            <a:off x="55417" y="134678"/>
            <a:ext cx="12086964" cy="6641805"/>
          </a:xfrm>
        </p:spPr>
        <p:txBody>
          <a:bodyPr>
            <a:normAutofit fontScale="92500" lnSpcReduction="10000"/>
          </a:bodyPr>
          <a:lstStyle/>
          <a:p>
            <a:r>
              <a:rPr lang="en-US" sz="4000" b="1" dirty="0">
                <a:solidFill>
                  <a:srgbClr val="0070C0"/>
                </a:solidFill>
              </a:rPr>
              <a:t>5:17	</a:t>
            </a:r>
            <a:r>
              <a:rPr lang="zh-TW" altLang="en-US" sz="4000" b="1" dirty="0">
                <a:solidFill>
                  <a:srgbClr val="0070C0"/>
                </a:solidFill>
              </a:rPr>
              <a:t>因 为 情 欲 和 圣 灵 相 争 ， 圣 灵 和 情 欲 相 争 。 这 两 个 是 彼 此 相 敌 ， 使 你 们 不 能 作 所 愿 意 作 的 。</a:t>
            </a:r>
          </a:p>
          <a:p>
            <a:r>
              <a:rPr lang="en-US" sz="4000" b="1" dirty="0">
                <a:solidFill>
                  <a:srgbClr val="0070C0"/>
                </a:solidFill>
              </a:rPr>
              <a:t>For the flesh has desires against the Spirit, and the Spirit against the flesh; because these are opposite the one to the other; so that you may not do the things which you have a mind to do.</a:t>
            </a:r>
          </a:p>
          <a:p>
            <a:r>
              <a:rPr lang="en-US" sz="4000" b="1" dirty="0">
                <a:solidFill>
                  <a:srgbClr val="0070C0"/>
                </a:solidFill>
              </a:rPr>
              <a:t>5:18</a:t>
            </a:r>
            <a:r>
              <a:rPr lang="zh-TW" altLang="en-US" sz="4000" b="1" dirty="0">
                <a:solidFill>
                  <a:srgbClr val="0070C0"/>
                </a:solidFill>
              </a:rPr>
              <a:t>但 你 们 若 被 圣 灵 引 导 ， 就 不 在 律 法 以 下 。</a:t>
            </a:r>
          </a:p>
          <a:p>
            <a:r>
              <a:rPr lang="en-US" sz="4000" b="1" dirty="0">
                <a:solidFill>
                  <a:srgbClr val="0070C0"/>
                </a:solidFill>
              </a:rPr>
              <a:t>But if you are guided by the Spirit, you are not under the law.</a:t>
            </a:r>
          </a:p>
          <a:p>
            <a:pPr algn="just"/>
            <a:r>
              <a:rPr lang="en-US" altLang="zh-TW" sz="4000" b="1" dirty="0">
                <a:solidFill>
                  <a:srgbClr val="0070C0"/>
                </a:solidFill>
              </a:rPr>
              <a:t>5:19	</a:t>
            </a:r>
            <a:r>
              <a:rPr lang="zh-TW" altLang="en-US" sz="4000" b="1" dirty="0">
                <a:solidFill>
                  <a:srgbClr val="0070C0"/>
                </a:solidFill>
              </a:rPr>
              <a:t>情 欲 的 事 ， 都 是 显 而 易 见 的 。 就 如 奸 淫 ， 污 秽 ， 邪 荡 ，</a:t>
            </a:r>
          </a:p>
          <a:p>
            <a:pPr algn="just"/>
            <a:r>
              <a:rPr lang="en-US" sz="4000" b="1">
                <a:solidFill>
                  <a:srgbClr val="0070C0"/>
                </a:solidFill>
              </a:rPr>
              <a:t>Now the works of the flesh are evident: sexual immorality, impurity, sensuality,</a:t>
            </a:r>
            <a:endParaRPr lang="en-US" sz="4000" b="1" dirty="0">
              <a:solidFill>
                <a:srgbClr val="0070C0"/>
              </a:solidFill>
            </a:endParaRPr>
          </a:p>
          <a:p>
            <a:endParaRPr lang="en-US" dirty="0"/>
          </a:p>
        </p:txBody>
      </p:sp>
    </p:spTree>
    <p:extLst>
      <p:ext uri="{BB962C8B-B14F-4D97-AF65-F5344CB8AC3E}">
        <p14:creationId xmlns:p14="http://schemas.microsoft.com/office/powerpoint/2010/main" val="14996585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50FF75-1B80-E18F-EC25-82B2D9B8314A}"/>
              </a:ext>
            </a:extLst>
          </p:cNvPr>
          <p:cNvSpPr>
            <a:spLocks noGrp="1"/>
          </p:cNvSpPr>
          <p:nvPr>
            <p:ph idx="1"/>
          </p:nvPr>
        </p:nvSpPr>
        <p:spPr>
          <a:xfrm>
            <a:off x="83127" y="90054"/>
            <a:ext cx="11907982" cy="6767946"/>
          </a:xfrm>
        </p:spPr>
        <p:txBody>
          <a:bodyPr>
            <a:normAutofit/>
          </a:bodyPr>
          <a:lstStyle/>
          <a:p>
            <a:pPr algn="just"/>
            <a:r>
              <a:rPr lang="en-US" sz="3600" b="1" dirty="0">
                <a:solidFill>
                  <a:srgbClr val="0070C0"/>
                </a:solidFill>
              </a:rPr>
              <a:t>5:20	</a:t>
            </a:r>
            <a:r>
              <a:rPr lang="zh-TW" altLang="en-US" sz="3600" b="1" dirty="0">
                <a:solidFill>
                  <a:srgbClr val="0070C0"/>
                </a:solidFill>
              </a:rPr>
              <a:t>拜 偶 像 ， 邪 术 ， 仇 恨 ， 争 竞 ， 忌 恨 ， 恼 怒 ， 结 党 ， 纷 争 ， 异 端 ，</a:t>
            </a:r>
          </a:p>
          <a:p>
            <a:pPr algn="just"/>
            <a:r>
              <a:rPr lang="en-US" sz="3600" b="1" dirty="0">
                <a:solidFill>
                  <a:srgbClr val="0070C0"/>
                </a:solidFill>
              </a:rPr>
              <a:t>Worship of images, use of strange powers, hates, fighting, desire for what another has, angry feelings, attempts to get the better of others, divisions, false teachings,</a:t>
            </a:r>
          </a:p>
          <a:p>
            <a:pPr algn="just"/>
            <a:r>
              <a:rPr lang="en-US" sz="3600" b="1" dirty="0">
                <a:solidFill>
                  <a:srgbClr val="0070C0"/>
                </a:solidFill>
              </a:rPr>
              <a:t>5:21	</a:t>
            </a:r>
            <a:r>
              <a:rPr lang="zh-TW" altLang="en-US" sz="3600" b="1" dirty="0">
                <a:solidFill>
                  <a:srgbClr val="0070C0"/>
                </a:solidFill>
              </a:rPr>
              <a:t>嫉 妒 ，醉 酒 ， 荒 宴 等 类 ， 我 从 前 告 诉 你 们 ， 现 在 又 告 诉 你 们 ， 行 这 样 事 的 人 ， 必 不 能 承 受 神 的 国 。</a:t>
            </a:r>
          </a:p>
          <a:p>
            <a:pPr algn="just"/>
            <a:r>
              <a:rPr lang="en-US" sz="3600" b="1" dirty="0">
                <a:solidFill>
                  <a:srgbClr val="0070C0"/>
                </a:solidFill>
              </a:rPr>
              <a:t>Envy, uncontrolled drinking and feasting, and such things: of which I give you word clearly, even as I did in the past, that they who do such things will have no part in the kingdom of God.</a:t>
            </a:r>
            <a:endParaRPr lang="en-US" dirty="0">
              <a:solidFill>
                <a:srgbClr val="0070C0"/>
              </a:solidFill>
            </a:endParaRPr>
          </a:p>
        </p:txBody>
      </p:sp>
    </p:spTree>
    <p:extLst>
      <p:ext uri="{BB962C8B-B14F-4D97-AF65-F5344CB8AC3E}">
        <p14:creationId xmlns:p14="http://schemas.microsoft.com/office/powerpoint/2010/main" val="11452062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10D4F1-8AFC-DFE6-FD60-D05024AA8303}"/>
              </a:ext>
            </a:extLst>
          </p:cNvPr>
          <p:cNvSpPr>
            <a:spLocks noGrp="1"/>
          </p:cNvSpPr>
          <p:nvPr>
            <p:ph idx="1"/>
          </p:nvPr>
        </p:nvSpPr>
        <p:spPr>
          <a:xfrm>
            <a:off x="83127" y="145472"/>
            <a:ext cx="12039600" cy="6594763"/>
          </a:xfrm>
        </p:spPr>
        <p:txBody>
          <a:bodyPr>
            <a:noAutofit/>
          </a:bodyPr>
          <a:lstStyle/>
          <a:p>
            <a:r>
              <a:rPr lang="zh-TW" altLang="en-US" sz="3600" b="1" dirty="0">
                <a:solidFill>
                  <a:srgbClr val="0070C0"/>
                </a:solidFill>
              </a:rPr>
              <a:t>来 </a:t>
            </a:r>
            <a:r>
              <a:rPr lang="en-US" sz="3600" b="1" dirty="0">
                <a:solidFill>
                  <a:srgbClr val="0070C0"/>
                </a:solidFill>
              </a:rPr>
              <a:t>Heb </a:t>
            </a:r>
          </a:p>
          <a:p>
            <a:r>
              <a:rPr lang="en-US" sz="3600" b="1" dirty="0">
                <a:solidFill>
                  <a:srgbClr val="0070C0"/>
                </a:solidFill>
              </a:rPr>
              <a:t>10:26	</a:t>
            </a:r>
            <a:r>
              <a:rPr lang="zh-TW" altLang="en-US" sz="3600" b="1" dirty="0">
                <a:solidFill>
                  <a:srgbClr val="0070C0"/>
                </a:solidFill>
              </a:rPr>
              <a:t>因 为 我 们 得 知 真 道 以 后 ， 若 故 意 犯 罪 ， 赎 罪 的 祭 就 再 没 有 了 。</a:t>
            </a:r>
          </a:p>
          <a:p>
            <a:r>
              <a:rPr lang="en-US" sz="3600" b="1" dirty="0">
                <a:solidFill>
                  <a:srgbClr val="0070C0"/>
                </a:solidFill>
              </a:rPr>
              <a:t>For if we do evil on purpose after we have had the knowledge of what is true, there is no more offering for sins,</a:t>
            </a:r>
          </a:p>
          <a:p>
            <a:r>
              <a:rPr lang="en-US" sz="3600" b="1" dirty="0">
                <a:solidFill>
                  <a:srgbClr val="0070C0"/>
                </a:solidFill>
              </a:rPr>
              <a:t>10:27</a:t>
            </a:r>
            <a:r>
              <a:rPr lang="zh-TW" altLang="en-US" sz="3600" b="1" dirty="0">
                <a:solidFill>
                  <a:srgbClr val="0070C0"/>
                </a:solidFill>
              </a:rPr>
              <a:t>惟 有 战 惧 等 候 审 判 和 那 烧 灭 众 敌 人 的 烈 火 。</a:t>
            </a:r>
          </a:p>
          <a:p>
            <a:r>
              <a:rPr lang="en-US" sz="3600" b="1" dirty="0">
                <a:solidFill>
                  <a:srgbClr val="0070C0"/>
                </a:solidFill>
              </a:rPr>
              <a:t>But only a great fear of being judged, and of the fire of wrath which will be the destruction of the haters of God.</a:t>
            </a:r>
          </a:p>
          <a:p>
            <a:r>
              <a:rPr lang="en-US" sz="3600" b="1" dirty="0">
                <a:solidFill>
                  <a:srgbClr val="0070C0"/>
                </a:solidFill>
              </a:rPr>
              <a:t>10:28</a:t>
            </a:r>
            <a:r>
              <a:rPr lang="zh-TW" altLang="en-US" sz="3600" b="1" dirty="0">
                <a:solidFill>
                  <a:srgbClr val="0070C0"/>
                </a:solidFill>
              </a:rPr>
              <a:t>人 干 犯 摩 西 的 律 法 ， 凭 两 三 个 见 证 人 ， 尚 且 不 得 怜 恤 而 死 。</a:t>
            </a:r>
          </a:p>
          <a:p>
            <a:r>
              <a:rPr lang="en-US" sz="3600" b="1" dirty="0">
                <a:solidFill>
                  <a:srgbClr val="0070C0"/>
                </a:solidFill>
              </a:rPr>
              <a:t>A man who has gone against the law of Moses is put to death without pity on the word of two or three witnesses:</a:t>
            </a:r>
          </a:p>
        </p:txBody>
      </p:sp>
    </p:spTree>
    <p:extLst>
      <p:ext uri="{BB962C8B-B14F-4D97-AF65-F5344CB8AC3E}">
        <p14:creationId xmlns:p14="http://schemas.microsoft.com/office/powerpoint/2010/main" val="11490406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688ABE-8A9A-4211-707D-512D49647915}"/>
              </a:ext>
            </a:extLst>
          </p:cNvPr>
          <p:cNvSpPr>
            <a:spLocks noGrp="1"/>
          </p:cNvSpPr>
          <p:nvPr>
            <p:ph idx="1"/>
          </p:nvPr>
        </p:nvSpPr>
        <p:spPr>
          <a:xfrm>
            <a:off x="90055" y="110836"/>
            <a:ext cx="12039600" cy="6698673"/>
          </a:xfrm>
        </p:spPr>
        <p:txBody>
          <a:bodyPr>
            <a:noAutofit/>
          </a:bodyPr>
          <a:lstStyle/>
          <a:p>
            <a:r>
              <a:rPr lang="en-US" altLang="zh-TW" sz="3600" b="1" dirty="0">
                <a:solidFill>
                  <a:srgbClr val="0070C0"/>
                </a:solidFill>
              </a:rPr>
              <a:t>10:29</a:t>
            </a:r>
            <a:r>
              <a:rPr lang="zh-TW" altLang="en-US" sz="3600" b="1" dirty="0">
                <a:solidFill>
                  <a:srgbClr val="0070C0"/>
                </a:solidFill>
              </a:rPr>
              <a:t>何 况 人 践 踏 神 的 儿 子 ， 将 那 使 他 成 圣 之 约 的 血 当 作 平 常 ， 又 亵 慢 施 恩 的 圣 灵 ， 你 们 想 ， 他 要 受 的 刑 罚 该 怎 样 加 重 呢 。</a:t>
            </a:r>
          </a:p>
          <a:p>
            <a:r>
              <a:rPr lang="en-US" sz="3600" b="1" dirty="0">
                <a:solidFill>
                  <a:srgbClr val="0070C0"/>
                </a:solidFill>
              </a:rPr>
              <a:t>But will not the man by whom the Son of God has been crushed under foot, and the blood of the agreement with which he was washed clean has been taken as an unholy thing, and who has had no respect for the Spirit of grace, be judged bad enough for a very much worse punishment?</a:t>
            </a:r>
          </a:p>
          <a:p>
            <a:endParaRPr lang="en-US" altLang="zh-TW" sz="3600" b="1" dirty="0">
              <a:solidFill>
                <a:srgbClr val="0070C0"/>
              </a:solidFill>
            </a:endParaRPr>
          </a:p>
        </p:txBody>
      </p:sp>
    </p:spTree>
    <p:extLst>
      <p:ext uri="{BB962C8B-B14F-4D97-AF65-F5344CB8AC3E}">
        <p14:creationId xmlns:p14="http://schemas.microsoft.com/office/powerpoint/2010/main" val="30863845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AF3D77-B7C7-F1D3-5CA6-05752413B117}"/>
              </a:ext>
            </a:extLst>
          </p:cNvPr>
          <p:cNvSpPr>
            <a:spLocks noGrp="1"/>
          </p:cNvSpPr>
          <p:nvPr>
            <p:ph idx="1"/>
          </p:nvPr>
        </p:nvSpPr>
        <p:spPr>
          <a:xfrm>
            <a:off x="96981" y="145473"/>
            <a:ext cx="11956473" cy="6532418"/>
          </a:xfrm>
        </p:spPr>
        <p:txBody>
          <a:bodyPr/>
          <a:lstStyle/>
          <a:p>
            <a:r>
              <a:rPr lang="zh-TW" altLang="en-US" sz="3600" b="1" dirty="0">
                <a:solidFill>
                  <a:srgbClr val="0070C0"/>
                </a:solidFill>
              </a:rPr>
              <a:t>约一 </a:t>
            </a:r>
            <a:r>
              <a:rPr lang="en-US" altLang="zh-TW" sz="3600" b="1" dirty="0">
                <a:solidFill>
                  <a:srgbClr val="0070C0"/>
                </a:solidFill>
              </a:rPr>
              <a:t>1</a:t>
            </a:r>
            <a:r>
              <a:rPr lang="en-US" sz="3600" b="1" dirty="0">
                <a:solidFill>
                  <a:srgbClr val="0070C0"/>
                </a:solidFill>
              </a:rPr>
              <a:t>John</a:t>
            </a:r>
          </a:p>
          <a:p>
            <a:r>
              <a:rPr lang="en-US" sz="3600" b="1" dirty="0">
                <a:solidFill>
                  <a:srgbClr val="0070C0"/>
                </a:solidFill>
              </a:rPr>
              <a:t>2:19	</a:t>
            </a:r>
            <a:r>
              <a:rPr lang="zh-TW" altLang="en-US" sz="3600" b="1" dirty="0">
                <a:solidFill>
                  <a:srgbClr val="0070C0"/>
                </a:solidFill>
              </a:rPr>
              <a:t>他 们 从 我 们 中 间 出 去 ， 却 不 是 属 我 们 的 。 若 是 属 我 们 的 ， 就 必 仍 旧 与 我 们 同 在 。 他 们 出 去 ， 显 明 都 不 是 属 我 们 的 。</a:t>
            </a:r>
          </a:p>
          <a:p>
            <a:r>
              <a:rPr lang="en-US" sz="3600" b="1" dirty="0">
                <a:solidFill>
                  <a:srgbClr val="0070C0"/>
                </a:solidFill>
              </a:rPr>
              <a:t>They went out from us but they were not of us; if they had been of us they would still be with us: but they went out from us so that it might be made clear that they were not of us.</a:t>
            </a:r>
          </a:p>
          <a:p>
            <a:endParaRPr lang="en-US" dirty="0"/>
          </a:p>
        </p:txBody>
      </p:sp>
    </p:spTree>
    <p:extLst>
      <p:ext uri="{BB962C8B-B14F-4D97-AF65-F5344CB8AC3E}">
        <p14:creationId xmlns:p14="http://schemas.microsoft.com/office/powerpoint/2010/main" val="2577803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5F0114-3D29-E5B5-4F08-233A16A944B8}"/>
              </a:ext>
            </a:extLst>
          </p:cNvPr>
          <p:cNvSpPr>
            <a:spLocks noGrp="1"/>
          </p:cNvSpPr>
          <p:nvPr>
            <p:ph idx="1"/>
          </p:nvPr>
        </p:nvSpPr>
        <p:spPr>
          <a:xfrm>
            <a:off x="318655" y="145474"/>
            <a:ext cx="11686309" cy="6560126"/>
          </a:xfrm>
        </p:spPr>
        <p:txBody>
          <a:bodyPr>
            <a:noAutofit/>
          </a:bodyPr>
          <a:lstStyle/>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罗 </a:t>
            </a:r>
            <a:r>
              <a:rPr lang="en-US" altLang="zh-TW" sz="3600" b="1" dirty="0">
                <a:solidFill>
                  <a:srgbClr val="0070C0"/>
                </a:solidFill>
                <a:effectLst/>
                <a:latin typeface="Times New Roman" panose="02020603050405020304" pitchFamily="18" charset="0"/>
                <a:ea typeface="SimSun" panose="02010600030101010101" pitchFamily="2" charset="-122"/>
              </a:rPr>
              <a:t>Romans</a:t>
            </a: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7:5	</a:t>
            </a:r>
            <a:r>
              <a:rPr lang="zh-TW" altLang="en-US" sz="3600" b="1" dirty="0">
                <a:solidFill>
                  <a:srgbClr val="0070C0"/>
                </a:solidFill>
                <a:effectLst/>
                <a:latin typeface="Times New Roman" panose="02020603050405020304" pitchFamily="18" charset="0"/>
                <a:ea typeface="SimSun" panose="02010600030101010101" pitchFamily="2" charset="-122"/>
              </a:rPr>
              <a:t>因 为 我 们 属 肉 体 的 时 候 ， 那 因 律 法 而 生 的 恶 欲 ， 就 在 我 们 肢 体 中 发 动 ， 以 致 结 成 死 亡 的 果 子 。</a:t>
            </a: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For when we were in the flesh, the evil passions which came into being through the law were working in our bodies to give the fruit of death.</a:t>
            </a:r>
          </a:p>
          <a:p>
            <a:pPr marL="0" marR="0">
              <a:spcBef>
                <a:spcPts val="0"/>
              </a:spcBef>
              <a:spcAft>
                <a:spcPts val="0"/>
              </a:spcAft>
            </a:pPr>
            <a:endParaRPr lang="en-US" altLang="zh-TW"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7:8	</a:t>
            </a:r>
            <a:r>
              <a:rPr lang="zh-TW" altLang="en-US" sz="3600" b="1" dirty="0">
                <a:solidFill>
                  <a:srgbClr val="0070C0"/>
                </a:solidFill>
                <a:effectLst/>
                <a:latin typeface="Times New Roman" panose="02020603050405020304" pitchFamily="18" charset="0"/>
                <a:ea typeface="SimSun" panose="02010600030101010101" pitchFamily="2" charset="-122"/>
              </a:rPr>
              <a:t>然 而 罪 趁 着 机 会 ， 就 借 着 诫 命 叫 诸 般 的 贪 心 在 我 里 头 发 动 。 因 为 没 有 律 法 罪 是 死 的 。</a:t>
            </a: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But sin, taking its chance through that which was ordered by the law, was working in me every form of desire: because without the law sin is dead.</a:t>
            </a:r>
          </a:p>
        </p:txBody>
      </p:sp>
    </p:spTree>
    <p:extLst>
      <p:ext uri="{BB962C8B-B14F-4D97-AF65-F5344CB8AC3E}">
        <p14:creationId xmlns:p14="http://schemas.microsoft.com/office/powerpoint/2010/main" val="1888100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A5F7C7-E46E-6737-807D-0F9E5AB13AF3}"/>
              </a:ext>
            </a:extLst>
          </p:cNvPr>
          <p:cNvSpPr>
            <a:spLocks noGrp="1"/>
          </p:cNvSpPr>
          <p:nvPr>
            <p:ph idx="1"/>
          </p:nvPr>
        </p:nvSpPr>
        <p:spPr>
          <a:xfrm>
            <a:off x="228600" y="131618"/>
            <a:ext cx="11887200" cy="6677891"/>
          </a:xfrm>
        </p:spPr>
        <p:txBody>
          <a:bodyPr>
            <a:normAutofit fontScale="92500" lnSpcReduction="10000"/>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加 </a:t>
            </a: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Galatians</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3:23 </a:t>
            </a: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但这因信得救的理、还未来以先、我们被看守在律法之下、直圈到那将来的真道显明出来。</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Now before faith came, we were held captive under the law, imprisoned until the coming faith would be revealed.</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歌罗西 </a:t>
            </a: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Colossians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1:13	</a:t>
            </a: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他 救 了 我 们 脱 离 黑 暗 的 权 势 ， 把 我 们 迁 到 他 爱 子 的 国 里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Who has made us free from the power of evil and given us a place in the kingdom of the Son of his love;</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1:14</a:t>
            </a: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我 们 在 爱 子 里 得 蒙 救 赎 ， 罪 过 得 以 赦 免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In whom we have our salvation, the forgiveness of sins</a:t>
            </a:r>
          </a:p>
        </p:txBody>
      </p:sp>
    </p:spTree>
    <p:extLst>
      <p:ext uri="{BB962C8B-B14F-4D97-AF65-F5344CB8AC3E}">
        <p14:creationId xmlns:p14="http://schemas.microsoft.com/office/powerpoint/2010/main" val="2117112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A8F5DA-D7E1-CEC3-ACDA-F30A9D59027C}"/>
              </a:ext>
            </a:extLst>
          </p:cNvPr>
          <p:cNvSpPr>
            <a:spLocks noGrp="1"/>
          </p:cNvSpPr>
          <p:nvPr>
            <p:ph idx="1"/>
          </p:nvPr>
        </p:nvSpPr>
        <p:spPr>
          <a:xfrm>
            <a:off x="277091" y="173182"/>
            <a:ext cx="11076709" cy="6276109"/>
          </a:xfrm>
        </p:spPr>
        <p:txBody>
          <a:bodyPr>
            <a:normAutofit/>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林前</a:t>
            </a: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1 </a:t>
            </a:r>
            <a:r>
              <a:rPr kumimoji="0" lang="en-US" altLang="zh-TW" sz="4000" b="1" i="0" u="none" strike="noStrike" kern="1200" cap="none" spc="0" normalizeH="0" baseline="0" noProof="0" dirty="0" err="1">
                <a:ln>
                  <a:noFill/>
                </a:ln>
                <a:solidFill>
                  <a:srgbClr val="0070C0"/>
                </a:solidFill>
                <a:effectLst/>
                <a:uLnTx/>
                <a:uFillTx/>
                <a:latin typeface="Times New Roman" panose="02020603050405020304" pitchFamily="18" charset="0"/>
                <a:ea typeface="SimSun" panose="02010600030101010101" pitchFamily="2" charset="-122"/>
                <a:cs typeface="+mn-cs"/>
              </a:rPr>
              <a:t>Corin</a:t>
            </a: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 10:13</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10:13</a:t>
            </a:r>
            <a:r>
              <a:rPr kumimoji="0" lang="zh-TW" altLang="en-US"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你 们 所 遇 见 的 试 探 ， 无 非 是 人 所 能 受 的 。 神 是 信 实 的 ， 必 不 叫 你 们 受 试 探 过 于 所 能 受 的 。 在 受 试 探 的 时 候 ， 总 要 给 你 们 开 一 条 出 路 ， 叫 你 们 能 忍 受 得 住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40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You have been put to no test but such as is common to man: and God is true, who will not let any test come on you which you are not able to undergo; but he will make with the test a way out of it, so that you may be able to go through it.</a:t>
            </a:r>
          </a:p>
        </p:txBody>
      </p:sp>
    </p:spTree>
    <p:extLst>
      <p:ext uri="{BB962C8B-B14F-4D97-AF65-F5344CB8AC3E}">
        <p14:creationId xmlns:p14="http://schemas.microsoft.com/office/powerpoint/2010/main" val="834975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E29ECA-F309-FB81-4C12-387B39487132}"/>
              </a:ext>
            </a:extLst>
          </p:cNvPr>
          <p:cNvSpPr>
            <a:spLocks noGrp="1"/>
          </p:cNvSpPr>
          <p:nvPr>
            <p:ph idx="1"/>
          </p:nvPr>
        </p:nvSpPr>
        <p:spPr>
          <a:xfrm>
            <a:off x="180109" y="138545"/>
            <a:ext cx="11644746" cy="6553200"/>
          </a:xfrm>
        </p:spPr>
        <p:txBody>
          <a:bodyPr>
            <a:noAutofit/>
          </a:bodyPr>
          <a:lstStyle/>
          <a:p>
            <a:pPr marL="0" marR="0">
              <a:spcBef>
                <a:spcPts val="0"/>
              </a:spcBef>
              <a:spcAft>
                <a:spcPts val="0"/>
              </a:spcAft>
            </a:pPr>
            <a:r>
              <a:rPr lang="zh-CN" altLang="en-US" sz="3600" b="1" dirty="0">
                <a:solidFill>
                  <a:srgbClr val="0070C0"/>
                </a:solidFill>
                <a:effectLst/>
                <a:latin typeface="Times New Roman" panose="02020603050405020304" pitchFamily="18" charset="0"/>
                <a:ea typeface="SimSun" panose="02010600030101010101" pitchFamily="2" charset="-122"/>
              </a:rPr>
              <a:t>林后 </a:t>
            </a:r>
            <a:r>
              <a:rPr lang="en-US" altLang="zh-CN" sz="3600" b="1" dirty="0">
                <a:solidFill>
                  <a:srgbClr val="0070C0"/>
                </a:solidFill>
                <a:effectLst/>
                <a:latin typeface="Times New Roman" panose="02020603050405020304" pitchFamily="18" charset="0"/>
                <a:ea typeface="SimSun" panose="02010600030101010101" pitchFamily="2" charset="-122"/>
              </a:rPr>
              <a:t>2 Cor</a:t>
            </a:r>
          </a:p>
          <a:p>
            <a:pPr marL="0" marR="0">
              <a:spcBef>
                <a:spcPts val="0"/>
              </a:spcBef>
              <a:spcAft>
                <a:spcPts val="0"/>
              </a:spcAft>
            </a:pPr>
            <a:endParaRPr lang="en-US" altLang="zh-TW"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3:6	</a:t>
            </a:r>
            <a:r>
              <a:rPr lang="zh-TW" altLang="en-US" sz="3600" b="1" dirty="0">
                <a:solidFill>
                  <a:srgbClr val="0070C0"/>
                </a:solidFill>
                <a:effectLst/>
                <a:latin typeface="Times New Roman" panose="02020603050405020304" pitchFamily="18" charset="0"/>
                <a:ea typeface="SimSun" panose="02010600030101010101" pitchFamily="2" charset="-122"/>
              </a:rPr>
              <a:t>他 叫 我 们 能 承 当 这 新 约 的 执 事 。 不 是 凭 着 字 句 ， 乃 是 凭 着 精 意 。 因 为 那 字 句 是 叫 人 死 ， 精 意 是 叫 人 活 。 （ 精 意 或 作 圣 灵 ） 。</a:t>
            </a:r>
          </a:p>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   </a:t>
            </a:r>
            <a:r>
              <a:rPr lang="en-US" altLang="zh-TW" sz="3600" b="1" dirty="0">
                <a:solidFill>
                  <a:srgbClr val="0070C0"/>
                </a:solidFill>
                <a:effectLst/>
                <a:latin typeface="Times New Roman" panose="02020603050405020304" pitchFamily="18" charset="0"/>
                <a:ea typeface="SimSun" panose="02010600030101010101" pitchFamily="2" charset="-122"/>
              </a:rPr>
              <a:t>Who has made us able to be servants of a new agreement; not of the letter, but of the Spirit: for the letter gives death, but the Spirit gives life.</a:t>
            </a:r>
          </a:p>
          <a:p>
            <a:pPr marL="0" marR="0" indent="0">
              <a:spcBef>
                <a:spcPts val="0"/>
              </a:spcBef>
              <a:spcAft>
                <a:spcPts val="0"/>
              </a:spcAft>
              <a:buNone/>
            </a:pPr>
            <a:endParaRPr lang="en-US" altLang="zh-TW" sz="3600" b="1" dirty="0">
              <a:solidFill>
                <a:srgbClr val="0070C0"/>
              </a:solidFill>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474760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0508EC-DFD1-3017-EDDF-DBF1E5F9B5CE}"/>
              </a:ext>
            </a:extLst>
          </p:cNvPr>
          <p:cNvSpPr>
            <a:spLocks noGrp="1"/>
          </p:cNvSpPr>
          <p:nvPr>
            <p:ph idx="1"/>
          </p:nvPr>
        </p:nvSpPr>
        <p:spPr>
          <a:xfrm>
            <a:off x="90055" y="90054"/>
            <a:ext cx="11263745" cy="6615545"/>
          </a:xfrm>
        </p:spPr>
        <p:txBody>
          <a:bodyPr>
            <a:normAutofit fontScale="85000" lnSpcReduction="20000"/>
          </a:bodyPr>
          <a:lstStyle/>
          <a:p>
            <a:pPr marL="0" marR="0" algn="just">
              <a:lnSpc>
                <a:spcPct val="107000"/>
              </a:lnSpc>
              <a:spcBef>
                <a:spcPts val="0"/>
              </a:spcBef>
              <a:spcAft>
                <a:spcPts val="0"/>
              </a:spcAft>
            </a:pPr>
            <a:r>
              <a:rPr lang="zh-CN" altLang="en-US" sz="4200" b="1" dirty="0">
                <a:solidFill>
                  <a:srgbClr val="0070C0"/>
                </a:solidFill>
                <a:latin typeface="Times New Roman" panose="02020603050405020304" pitchFamily="18" charset="0"/>
                <a:ea typeface="SimSun" panose="02010600030101010101" pitchFamily="2" charset="-122"/>
              </a:rPr>
              <a:t>罗 </a:t>
            </a:r>
            <a:r>
              <a:rPr lang="en-US" sz="4200" b="1" dirty="0">
                <a:solidFill>
                  <a:srgbClr val="0070C0"/>
                </a:solidFill>
                <a:latin typeface="Times New Roman" panose="02020603050405020304" pitchFamily="18" charset="0"/>
                <a:ea typeface="SimSun" panose="02010600030101010101" pitchFamily="2" charset="-122"/>
              </a:rPr>
              <a:t>Romans</a:t>
            </a:r>
          </a:p>
          <a:p>
            <a:pPr marL="0" marR="0" algn="just">
              <a:lnSpc>
                <a:spcPct val="107000"/>
              </a:lnSpc>
              <a:spcBef>
                <a:spcPts val="0"/>
              </a:spcBef>
              <a:spcAft>
                <a:spcPts val="0"/>
              </a:spcAft>
            </a:pPr>
            <a:r>
              <a:rPr lang="en-US" sz="4200" b="1" dirty="0">
                <a:solidFill>
                  <a:srgbClr val="0070C0"/>
                </a:solidFill>
                <a:latin typeface="Times New Roman" panose="02020603050405020304" pitchFamily="18" charset="0"/>
                <a:ea typeface="SimSun" panose="02010600030101010101" pitchFamily="2" charset="-122"/>
              </a:rPr>
              <a:t>7:9	</a:t>
            </a:r>
            <a:r>
              <a:rPr lang="zh-CN" altLang="en-US" sz="4200" b="1" dirty="0">
                <a:solidFill>
                  <a:srgbClr val="0070C0"/>
                </a:solidFill>
                <a:latin typeface="Times New Roman" panose="02020603050405020304" pitchFamily="18" charset="0"/>
                <a:ea typeface="SimSun" panose="02010600030101010101" pitchFamily="2" charset="-122"/>
              </a:rPr>
              <a:t>我 以 前 没 有 律 法 是 活 着 的 ， 但 是 诫 命 来 到 ， 罪 又 活 了 ， 我 就 死 了 。</a:t>
            </a:r>
            <a:endParaRPr lang="en-US" sz="4200" b="1" dirty="0">
              <a:solidFill>
                <a:srgbClr val="0070C0"/>
              </a:solidFill>
              <a:latin typeface="Times New Roman" panose="02020603050405020304" pitchFamily="18" charset="0"/>
              <a:ea typeface="SimSun" panose="02010600030101010101" pitchFamily="2" charset="-122"/>
            </a:endParaRPr>
          </a:p>
          <a:p>
            <a:pPr marL="0" marR="0" algn="just">
              <a:lnSpc>
                <a:spcPct val="107000"/>
              </a:lnSpc>
              <a:spcBef>
                <a:spcPts val="0"/>
              </a:spcBef>
              <a:spcAft>
                <a:spcPts val="0"/>
              </a:spcAft>
            </a:pPr>
            <a:r>
              <a:rPr lang="en-US" sz="4200" b="1" dirty="0">
                <a:solidFill>
                  <a:srgbClr val="0070C0"/>
                </a:solidFill>
                <a:latin typeface="Times New Roman" panose="02020603050405020304" pitchFamily="18" charset="0"/>
                <a:ea typeface="SimSun" panose="02010600030101010101" pitchFamily="2" charset="-122"/>
              </a:rPr>
              <a:t>   	And there was a time when I was living without the law: but when the law gave its orders, sin came to life and put me to death;</a:t>
            </a:r>
          </a:p>
          <a:p>
            <a:pPr marL="0" marR="0" algn="just">
              <a:lnSpc>
                <a:spcPct val="107000"/>
              </a:lnSpc>
              <a:spcBef>
                <a:spcPts val="0"/>
              </a:spcBef>
              <a:spcAft>
                <a:spcPts val="0"/>
              </a:spcAft>
            </a:pPr>
            <a:r>
              <a:rPr lang="en-US" sz="4200" b="1" dirty="0">
                <a:solidFill>
                  <a:srgbClr val="0070C0"/>
                </a:solidFill>
                <a:latin typeface="Times New Roman" panose="02020603050405020304" pitchFamily="18" charset="0"/>
                <a:ea typeface="SimSun" panose="02010600030101010101" pitchFamily="2" charset="-122"/>
              </a:rPr>
              <a:t>7:10	</a:t>
            </a:r>
            <a:r>
              <a:rPr lang="zh-CN" altLang="en-US" sz="4200" b="1" dirty="0">
                <a:solidFill>
                  <a:srgbClr val="0070C0"/>
                </a:solidFill>
                <a:latin typeface="Times New Roman" panose="02020603050405020304" pitchFamily="18" charset="0"/>
                <a:ea typeface="SimSun" panose="02010600030101010101" pitchFamily="2" charset="-122"/>
              </a:rPr>
              <a:t>那 本 来 叫 人 活 的 诫 命 ， 反 倒 叫 我 死 。</a:t>
            </a:r>
            <a:endParaRPr lang="en-US" sz="4200" b="1" dirty="0">
              <a:solidFill>
                <a:srgbClr val="0070C0"/>
              </a:solidFill>
              <a:latin typeface="Times New Roman" panose="02020603050405020304" pitchFamily="18" charset="0"/>
              <a:ea typeface="SimSun" panose="02010600030101010101" pitchFamily="2" charset="-122"/>
            </a:endParaRPr>
          </a:p>
          <a:p>
            <a:pPr marL="0" marR="0" algn="just">
              <a:lnSpc>
                <a:spcPct val="107000"/>
              </a:lnSpc>
              <a:spcBef>
                <a:spcPts val="0"/>
              </a:spcBef>
              <a:spcAft>
                <a:spcPts val="0"/>
              </a:spcAft>
            </a:pPr>
            <a:r>
              <a:rPr lang="en-US" sz="4200" b="1" dirty="0">
                <a:solidFill>
                  <a:srgbClr val="0070C0"/>
                </a:solidFill>
                <a:latin typeface="Times New Roman" panose="02020603050405020304" pitchFamily="18" charset="0"/>
                <a:ea typeface="SimSun" panose="02010600030101010101" pitchFamily="2" charset="-122"/>
              </a:rPr>
              <a:t>   	And I made the discovery that the law whose purpose was to give life had become a cause of death:</a:t>
            </a:r>
          </a:p>
          <a:p>
            <a:pPr marL="0" marR="0" algn="just">
              <a:lnSpc>
                <a:spcPct val="107000"/>
              </a:lnSpc>
              <a:spcBef>
                <a:spcPts val="0"/>
              </a:spcBef>
              <a:spcAft>
                <a:spcPts val="0"/>
              </a:spcAft>
            </a:pPr>
            <a:r>
              <a:rPr lang="en-US" sz="4200" b="1" dirty="0">
                <a:solidFill>
                  <a:srgbClr val="0070C0"/>
                </a:solidFill>
                <a:latin typeface="Times New Roman" panose="02020603050405020304" pitchFamily="18" charset="0"/>
                <a:ea typeface="SimSun" panose="02010600030101010101" pitchFamily="2" charset="-122"/>
              </a:rPr>
              <a:t>7:11	</a:t>
            </a:r>
            <a:r>
              <a:rPr lang="zh-CN" altLang="en-US" sz="4200" b="1" dirty="0">
                <a:solidFill>
                  <a:srgbClr val="0070C0"/>
                </a:solidFill>
                <a:latin typeface="Times New Roman" panose="02020603050405020304" pitchFamily="18" charset="0"/>
                <a:ea typeface="SimSun" panose="02010600030101010101" pitchFamily="2" charset="-122"/>
              </a:rPr>
              <a:t>因 为 罪 趁 着 机 会 ， 就 借 着 诫 命 引 诱 我 ， 并 且 杀 了 我 。</a:t>
            </a:r>
            <a:endParaRPr lang="en-US" sz="4200" b="1" dirty="0">
              <a:solidFill>
                <a:srgbClr val="0070C0"/>
              </a:solidFill>
              <a:latin typeface="Times New Roman" panose="02020603050405020304" pitchFamily="18" charset="0"/>
              <a:ea typeface="SimSun" panose="02010600030101010101" pitchFamily="2" charset="-122"/>
            </a:endParaRPr>
          </a:p>
          <a:p>
            <a:pPr marL="0" marR="0" algn="just">
              <a:lnSpc>
                <a:spcPct val="107000"/>
              </a:lnSpc>
              <a:spcBef>
                <a:spcPts val="0"/>
              </a:spcBef>
              <a:spcAft>
                <a:spcPts val="0"/>
              </a:spcAft>
            </a:pPr>
            <a:r>
              <a:rPr lang="en-US" sz="4200" b="1" dirty="0">
                <a:solidFill>
                  <a:srgbClr val="0070C0"/>
                </a:solidFill>
                <a:latin typeface="Times New Roman" panose="02020603050405020304" pitchFamily="18" charset="0"/>
                <a:ea typeface="SimSun" panose="02010600030101010101" pitchFamily="2" charset="-122"/>
              </a:rPr>
              <a:t>   	For I was tricked and put to death by sin, which took its chance through the law.</a:t>
            </a:r>
          </a:p>
          <a:p>
            <a:endParaRPr lang="en-US" dirty="0"/>
          </a:p>
        </p:txBody>
      </p:sp>
    </p:spTree>
    <p:extLst>
      <p:ext uri="{BB962C8B-B14F-4D97-AF65-F5344CB8AC3E}">
        <p14:creationId xmlns:p14="http://schemas.microsoft.com/office/powerpoint/2010/main" val="3020381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538DBA-7163-8986-CF8D-E80179D074B2}"/>
              </a:ext>
            </a:extLst>
          </p:cNvPr>
          <p:cNvSpPr>
            <a:spLocks noGrp="1"/>
          </p:cNvSpPr>
          <p:nvPr>
            <p:ph idx="1"/>
          </p:nvPr>
        </p:nvSpPr>
        <p:spPr>
          <a:xfrm>
            <a:off x="180109" y="117764"/>
            <a:ext cx="11907982" cy="6518563"/>
          </a:xfrm>
        </p:spPr>
        <p:txBody>
          <a:bodyPr>
            <a:normAutofit lnSpcReduction="10000"/>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TW" sz="36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3:17  	</a:t>
            </a:r>
            <a:r>
              <a:rPr kumimoji="0" lang="zh-TW" altLang="en-US" sz="36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主 就 是 那 灵 。 主 的 灵 在 哪 里 ， 哪 里 就 得 以 自 由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TW" altLang="en-US" sz="36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   	</a:t>
            </a:r>
            <a:r>
              <a:rPr kumimoji="0" lang="en-US" altLang="zh-TW" sz="36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Now the Lord is the Spirit: and where the Spirit of the Lord is, there the heart is free.</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lang="en-US" altLang="zh-TW" sz="3600" b="1" dirty="0">
              <a:solidFill>
                <a:srgbClr val="0070C0"/>
              </a:solidFill>
              <a:latin typeface="Times New Roman" panose="02020603050405020304" pitchFamily="18" charset="0"/>
              <a:ea typeface="SimSun" panose="02010600030101010101" pitchFamily="2" charset="-122"/>
            </a:endParaRPr>
          </a:p>
          <a:p>
            <a:pPr marL="0" marR="0" algn="just">
              <a:lnSpc>
                <a:spcPct val="107000"/>
              </a:lnSpc>
              <a:spcBef>
                <a:spcPts val="0"/>
              </a:spcBef>
              <a:spcAft>
                <a:spcPts val="0"/>
              </a:spcAft>
            </a:pPr>
            <a:r>
              <a:rPr lang="zh-CN" altLang="en-US" sz="3900" b="1" dirty="0">
                <a:solidFill>
                  <a:srgbClr val="0070C0"/>
                </a:solidFill>
                <a:latin typeface="Times New Roman" panose="02020603050405020304" pitchFamily="18" charset="0"/>
                <a:ea typeface="SimSun" panose="02010600030101010101" pitchFamily="2" charset="-122"/>
              </a:rPr>
              <a:t>弗</a:t>
            </a:r>
            <a:r>
              <a:rPr lang="en-US" sz="3900" b="1" dirty="0">
                <a:solidFill>
                  <a:srgbClr val="0070C0"/>
                </a:solidFill>
                <a:latin typeface="Times New Roman" panose="02020603050405020304" pitchFamily="18" charset="0"/>
                <a:ea typeface="SimSun" panose="02010600030101010101" pitchFamily="2" charset="-122"/>
              </a:rPr>
              <a:t> </a:t>
            </a:r>
            <a:r>
              <a:rPr lang="en-US" sz="3900" b="1" dirty="0" err="1">
                <a:solidFill>
                  <a:srgbClr val="0070C0"/>
                </a:solidFill>
                <a:latin typeface="Times New Roman" panose="02020603050405020304" pitchFamily="18" charset="0"/>
                <a:ea typeface="SimSun" panose="02010600030101010101" pitchFamily="2" charset="-122"/>
              </a:rPr>
              <a:t>Ephe</a:t>
            </a:r>
            <a:endParaRPr lang="en-US" sz="3900" b="1" dirty="0">
              <a:solidFill>
                <a:srgbClr val="0070C0"/>
              </a:solidFill>
              <a:latin typeface="Times New Roman" panose="02020603050405020304" pitchFamily="18" charset="0"/>
              <a:ea typeface="SimSun" panose="02010600030101010101" pitchFamily="2" charset="-122"/>
            </a:endParaRPr>
          </a:p>
          <a:p>
            <a:pPr marL="0" marR="0" algn="just">
              <a:lnSpc>
                <a:spcPct val="107000"/>
              </a:lnSpc>
              <a:spcBef>
                <a:spcPts val="0"/>
              </a:spcBef>
              <a:spcAft>
                <a:spcPts val="0"/>
              </a:spcAft>
            </a:pPr>
            <a:r>
              <a:rPr lang="en-US" sz="3900" b="1" dirty="0">
                <a:solidFill>
                  <a:srgbClr val="0070C0"/>
                </a:solidFill>
                <a:latin typeface="Times New Roman" panose="02020603050405020304" pitchFamily="18" charset="0"/>
                <a:ea typeface="SimSun" panose="02010600030101010101" pitchFamily="2" charset="-122"/>
              </a:rPr>
              <a:t>6:17	</a:t>
            </a:r>
            <a:r>
              <a:rPr lang="zh-CN" altLang="en-US" sz="3900" b="1" dirty="0">
                <a:solidFill>
                  <a:srgbClr val="0070C0"/>
                </a:solidFill>
                <a:latin typeface="Times New Roman" panose="02020603050405020304" pitchFamily="18" charset="0"/>
                <a:ea typeface="SimSun" panose="02010600030101010101" pitchFamily="2" charset="-122"/>
              </a:rPr>
              <a:t>圣 灵 的 宝 剑 ， 就 是 神 的 道 。</a:t>
            </a:r>
            <a:endParaRPr lang="en-US" sz="3900" b="1" dirty="0">
              <a:solidFill>
                <a:srgbClr val="0070C0"/>
              </a:solidFill>
              <a:latin typeface="Times New Roman" panose="02020603050405020304" pitchFamily="18" charset="0"/>
              <a:ea typeface="SimSun" panose="02010600030101010101" pitchFamily="2" charset="-122"/>
            </a:endParaRPr>
          </a:p>
          <a:p>
            <a:pPr marL="0" marR="0" algn="just">
              <a:lnSpc>
                <a:spcPct val="107000"/>
              </a:lnSpc>
              <a:spcBef>
                <a:spcPts val="0"/>
              </a:spcBef>
              <a:spcAft>
                <a:spcPts val="0"/>
              </a:spcAft>
            </a:pPr>
            <a:r>
              <a:rPr lang="en-US" sz="3900" b="1" dirty="0">
                <a:solidFill>
                  <a:srgbClr val="0070C0"/>
                </a:solidFill>
                <a:latin typeface="Times New Roman" panose="02020603050405020304" pitchFamily="18" charset="0"/>
                <a:ea typeface="SimSun" panose="02010600030101010101" pitchFamily="2" charset="-122"/>
              </a:rPr>
              <a:t>the sword of the Spirit, which is the word of God:</a:t>
            </a:r>
          </a:p>
          <a:p>
            <a:pPr marL="0" marR="0" algn="just">
              <a:lnSpc>
                <a:spcPct val="107000"/>
              </a:lnSpc>
              <a:spcBef>
                <a:spcPts val="0"/>
              </a:spcBef>
              <a:spcAft>
                <a:spcPts val="0"/>
              </a:spcAft>
            </a:pPr>
            <a:r>
              <a:rPr lang="en-US" sz="3900" b="1" dirty="0">
                <a:solidFill>
                  <a:srgbClr val="0070C0"/>
                </a:solidFill>
                <a:latin typeface="Times New Roman" panose="02020603050405020304" pitchFamily="18" charset="0"/>
                <a:ea typeface="SimSun" panose="02010600030101010101" pitchFamily="2" charset="-122"/>
              </a:rPr>
              <a:t> </a:t>
            </a:r>
          </a:p>
          <a:p>
            <a:pPr marL="0" marR="0" algn="just">
              <a:lnSpc>
                <a:spcPct val="107000"/>
              </a:lnSpc>
              <a:spcBef>
                <a:spcPts val="0"/>
              </a:spcBef>
              <a:spcAft>
                <a:spcPts val="0"/>
              </a:spcAft>
            </a:pPr>
            <a:r>
              <a:rPr lang="zh-CN" altLang="en-US" sz="3900" b="1" dirty="0">
                <a:solidFill>
                  <a:srgbClr val="0070C0"/>
                </a:solidFill>
                <a:latin typeface="Times New Roman" panose="02020603050405020304" pitchFamily="18" charset="0"/>
                <a:ea typeface="SimSun" panose="02010600030101010101" pitchFamily="2" charset="-122"/>
              </a:rPr>
              <a:t>提后 </a:t>
            </a:r>
            <a:r>
              <a:rPr lang="en-US" sz="3900" b="1" dirty="0">
                <a:solidFill>
                  <a:srgbClr val="0070C0"/>
                </a:solidFill>
                <a:latin typeface="Times New Roman" panose="02020603050405020304" pitchFamily="18" charset="0"/>
                <a:ea typeface="SimSun" panose="02010600030101010101" pitchFamily="2" charset="-122"/>
              </a:rPr>
              <a:t>2 Timothy</a:t>
            </a:r>
          </a:p>
          <a:p>
            <a:pPr marL="0" marR="0" algn="just">
              <a:lnSpc>
                <a:spcPct val="107000"/>
              </a:lnSpc>
              <a:spcBef>
                <a:spcPts val="0"/>
              </a:spcBef>
              <a:spcAft>
                <a:spcPts val="0"/>
              </a:spcAft>
            </a:pPr>
            <a:r>
              <a:rPr lang="en-US" sz="3900" b="1" dirty="0">
                <a:solidFill>
                  <a:srgbClr val="0070C0"/>
                </a:solidFill>
                <a:latin typeface="Times New Roman" panose="02020603050405020304" pitchFamily="18" charset="0"/>
                <a:ea typeface="SimSun" panose="02010600030101010101" pitchFamily="2" charset="-122"/>
              </a:rPr>
              <a:t>3:16	</a:t>
            </a:r>
            <a:r>
              <a:rPr lang="zh-CN" altLang="en-US" sz="3900" b="1" dirty="0">
                <a:solidFill>
                  <a:srgbClr val="0070C0"/>
                </a:solidFill>
                <a:latin typeface="Times New Roman" panose="02020603050405020304" pitchFamily="18" charset="0"/>
                <a:ea typeface="SimSun" panose="02010600030101010101" pitchFamily="2" charset="-122"/>
              </a:rPr>
              <a:t>圣 经 都 是 神 所 默 示 的。</a:t>
            </a:r>
            <a:endParaRPr lang="en-US" sz="3900" b="1" dirty="0">
              <a:solidFill>
                <a:srgbClr val="0070C0"/>
              </a:solidFill>
              <a:latin typeface="Times New Roman" panose="02020603050405020304" pitchFamily="18" charset="0"/>
              <a:ea typeface="SimSun" panose="02010600030101010101" pitchFamily="2" charset="-122"/>
            </a:endParaRPr>
          </a:p>
          <a:p>
            <a:pPr marL="0" marR="0" algn="just">
              <a:lnSpc>
                <a:spcPct val="107000"/>
              </a:lnSpc>
              <a:spcBef>
                <a:spcPts val="0"/>
              </a:spcBef>
              <a:spcAft>
                <a:spcPts val="0"/>
              </a:spcAft>
            </a:pPr>
            <a:r>
              <a:rPr lang="en-US" sz="3900" b="1" dirty="0">
                <a:solidFill>
                  <a:srgbClr val="0070C0"/>
                </a:solidFill>
                <a:latin typeface="Times New Roman" panose="02020603050405020304" pitchFamily="18" charset="0"/>
                <a:ea typeface="SimSun" panose="02010600030101010101" pitchFamily="2" charset="-122"/>
              </a:rPr>
              <a:t>   	All Scripture is breathed out by God</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TW" sz="36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endParaRPr>
          </a:p>
          <a:p>
            <a:endParaRPr lang="en-US" dirty="0"/>
          </a:p>
        </p:txBody>
      </p:sp>
    </p:spTree>
    <p:extLst>
      <p:ext uri="{BB962C8B-B14F-4D97-AF65-F5344CB8AC3E}">
        <p14:creationId xmlns:p14="http://schemas.microsoft.com/office/powerpoint/2010/main" val="686349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8C7425-D3B4-9E98-CD5B-107AB4839D9B}"/>
              </a:ext>
            </a:extLst>
          </p:cNvPr>
          <p:cNvSpPr>
            <a:spLocks noGrp="1"/>
          </p:cNvSpPr>
          <p:nvPr>
            <p:ph idx="1"/>
          </p:nvPr>
        </p:nvSpPr>
        <p:spPr>
          <a:xfrm>
            <a:off x="339437" y="55419"/>
            <a:ext cx="11672454" cy="7058890"/>
          </a:xfrm>
        </p:spPr>
        <p:txBody>
          <a:bodyPr>
            <a:noAutofit/>
          </a:bodyPr>
          <a:lstStyle/>
          <a:p>
            <a:pPr marL="0" marR="0">
              <a:spcBef>
                <a:spcPts val="0"/>
              </a:spcBef>
              <a:spcAft>
                <a:spcPts val="0"/>
              </a:spcAft>
            </a:pPr>
            <a:r>
              <a:rPr lang="zh-TW" altLang="en-US" sz="3600" b="1" dirty="0">
                <a:solidFill>
                  <a:srgbClr val="0070C0"/>
                </a:solidFill>
                <a:effectLst/>
                <a:latin typeface="Times New Roman" panose="02020603050405020304" pitchFamily="18" charset="0"/>
                <a:ea typeface="SimSun" panose="02010600030101010101" pitchFamily="2" charset="-122"/>
              </a:rPr>
              <a:t>加 </a:t>
            </a:r>
            <a:r>
              <a:rPr lang="en-US" altLang="zh-TW" sz="3600" b="1" dirty="0">
                <a:solidFill>
                  <a:srgbClr val="0070C0"/>
                </a:solidFill>
                <a:effectLst/>
                <a:latin typeface="Times New Roman" panose="02020603050405020304" pitchFamily="18" charset="0"/>
                <a:ea typeface="SimSun" panose="02010600030101010101" pitchFamily="2" charset="-122"/>
              </a:rPr>
              <a:t>Galatians</a:t>
            </a:r>
          </a:p>
          <a:p>
            <a:pPr marL="0" marR="0">
              <a:spcBef>
                <a:spcPts val="0"/>
              </a:spcBef>
              <a:spcAft>
                <a:spcPts val="0"/>
              </a:spcAft>
            </a:pPr>
            <a:endParaRPr lang="en-US" altLang="zh-TW"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3:13</a:t>
            </a:r>
            <a:r>
              <a:rPr lang="zh-TW" altLang="en-US" sz="3600" b="1" dirty="0">
                <a:solidFill>
                  <a:srgbClr val="0070C0"/>
                </a:solidFill>
                <a:effectLst/>
                <a:latin typeface="Times New Roman" panose="02020603050405020304" pitchFamily="18" charset="0"/>
                <a:ea typeface="SimSun" panose="02010600030101010101" pitchFamily="2" charset="-122"/>
              </a:rPr>
              <a:t>基督既为我们受了咒诅、就赎出我们脱离律法的咒诅．</a:t>
            </a: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Christ redeemed us from the curse of the law by becoming a curse for us</a:t>
            </a:r>
          </a:p>
          <a:p>
            <a:pPr marL="0" marR="0">
              <a:spcBef>
                <a:spcPts val="0"/>
              </a:spcBef>
              <a:spcAft>
                <a:spcPts val="0"/>
              </a:spcAft>
            </a:pPr>
            <a:endParaRPr lang="en-US" altLang="zh-TW"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3:25	</a:t>
            </a:r>
            <a:r>
              <a:rPr lang="zh-TW" altLang="en-US" sz="3600" b="1" dirty="0">
                <a:solidFill>
                  <a:srgbClr val="0070C0"/>
                </a:solidFill>
                <a:effectLst/>
                <a:latin typeface="Times New Roman" panose="02020603050405020304" pitchFamily="18" charset="0"/>
                <a:ea typeface="SimSun" panose="02010600030101010101" pitchFamily="2" charset="-122"/>
              </a:rPr>
              <a:t>但 这 因 信 得 救 的 理 ， 既 然 来 到 ， 我 们 从 此 就 不 在 师 傅 的 手 下 了 。</a:t>
            </a:r>
          </a:p>
          <a:p>
            <a:pPr marL="0" marR="0">
              <a:spcBef>
                <a:spcPts val="0"/>
              </a:spcBef>
              <a:spcAft>
                <a:spcPts val="0"/>
              </a:spcAft>
            </a:pPr>
            <a:r>
              <a:rPr lang="en-US" altLang="zh-TW" sz="3600" b="1" dirty="0">
                <a:solidFill>
                  <a:srgbClr val="0070C0"/>
                </a:solidFill>
                <a:effectLst/>
                <a:latin typeface="Times New Roman" panose="02020603050405020304" pitchFamily="18" charset="0"/>
                <a:ea typeface="SimSun" panose="02010600030101010101" pitchFamily="2" charset="-122"/>
              </a:rPr>
              <a:t>But now that faith has come, we are no longer under a guardian</a:t>
            </a:r>
          </a:p>
        </p:txBody>
      </p:sp>
    </p:spTree>
    <p:extLst>
      <p:ext uri="{BB962C8B-B14F-4D97-AF65-F5344CB8AC3E}">
        <p14:creationId xmlns:p14="http://schemas.microsoft.com/office/powerpoint/2010/main" val="10319489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504</TotalTime>
  <Words>3182</Words>
  <Application>Microsoft Office PowerPoint</Application>
  <PresentationFormat>Widescreen</PresentationFormat>
  <Paragraphs>158</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Lucida Bright</vt:lpstr>
      <vt:lpstr>Times New Roman</vt:lpstr>
      <vt:lpstr>Office Theme</vt:lpstr>
      <vt:lpstr>律法守否?  Observing The Law Or Not?  加拉太 Galatians 3:23-25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耶稣公正的审判  Jesus’ Just Judgement 约翰 John 5:30-47</dc:title>
  <dc:creator>wang jonathan</dc:creator>
  <cp:lastModifiedBy>wang jonathan</cp:lastModifiedBy>
  <cp:revision>123</cp:revision>
  <dcterms:created xsi:type="dcterms:W3CDTF">2024-03-21T22:38:27Z</dcterms:created>
  <dcterms:modified xsi:type="dcterms:W3CDTF">2024-09-13T15:54:31Z</dcterms:modified>
</cp:coreProperties>
</file>