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81" r:id="rId4"/>
    <p:sldId id="282" r:id="rId5"/>
    <p:sldId id="283" r:id="rId6"/>
    <p:sldId id="257" r:id="rId7"/>
    <p:sldId id="258" r:id="rId8"/>
    <p:sldId id="259" r:id="rId9"/>
    <p:sldId id="260" r:id="rId10"/>
    <p:sldId id="261" r:id="rId11"/>
    <p:sldId id="262"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2" d="100"/>
          <a:sy n="92" d="100"/>
        </p:scale>
        <p:origin x="18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5/16/2024</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5/16/2024</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122362"/>
            <a:ext cx="9144000" cy="4253201"/>
          </a:xfrm>
        </p:spPr>
        <p:txBody>
          <a:bodyPr>
            <a:normAutofit/>
          </a:bodyPr>
          <a:lstStyle/>
          <a:p>
            <a:r>
              <a:rPr lang="zh-CN" altLang="en-US" b="1" dirty="0">
                <a:solidFill>
                  <a:srgbClr val="0070C0"/>
                </a:solidFill>
              </a:rPr>
              <a:t>是我</a:t>
            </a:r>
            <a:r>
              <a:rPr lang="en-US" altLang="zh-CN" b="1" dirty="0">
                <a:solidFill>
                  <a:srgbClr val="0070C0"/>
                </a:solidFill>
              </a:rPr>
              <a:t>, </a:t>
            </a:r>
            <a:r>
              <a:rPr lang="zh-CN" altLang="en-US" b="1" dirty="0">
                <a:solidFill>
                  <a:srgbClr val="0070C0"/>
                </a:solidFill>
              </a:rPr>
              <a:t>不要怕 </a:t>
            </a:r>
            <a:r>
              <a:rPr lang="en-US" sz="60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rPr>
              <a:t>It is I, have no fear.</a:t>
            </a:r>
            <a:br>
              <a:rPr lang="en-US" altLang="zh-CN" b="1" dirty="0">
                <a:solidFill>
                  <a:srgbClr val="0070C0"/>
                </a:solidFill>
              </a:rPr>
            </a:br>
            <a:r>
              <a:rPr lang="zh-CN" altLang="en-US" b="1" dirty="0">
                <a:solidFill>
                  <a:srgbClr val="0070C0"/>
                </a:solidFill>
              </a:rPr>
              <a:t>约翰 </a:t>
            </a:r>
            <a:r>
              <a:rPr lang="en-US" altLang="zh-CN" b="1" dirty="0">
                <a:solidFill>
                  <a:srgbClr val="0070C0"/>
                </a:solidFill>
              </a:rPr>
              <a:t>John 6:16-21</a:t>
            </a:r>
            <a:endParaRPr lang="en-US" b="1" dirty="0">
              <a:solidFill>
                <a:srgbClr val="0070C0"/>
              </a:solidFill>
            </a:endParaRP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9924B-46B0-BC59-54B6-72AEC53E6258}"/>
              </a:ext>
            </a:extLst>
          </p:cNvPr>
          <p:cNvSpPr>
            <a:spLocks noGrp="1"/>
          </p:cNvSpPr>
          <p:nvPr>
            <p:ph idx="1"/>
          </p:nvPr>
        </p:nvSpPr>
        <p:spPr>
          <a:xfrm>
            <a:off x="124691" y="124691"/>
            <a:ext cx="11942618" cy="6733309"/>
          </a:xfrm>
        </p:spPr>
        <p:txBody>
          <a:bodyPr>
            <a:normAutofit/>
          </a:bodyPr>
          <a:lstStyle/>
          <a:p>
            <a:pPr marL="0" marR="0">
              <a:spcBef>
                <a:spcPts val="0"/>
              </a:spcBef>
              <a:spcAft>
                <a:spcPts val="0"/>
              </a:spcAft>
            </a:pP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14:31 </a:t>
            </a:r>
            <a:r>
              <a:rPr lang="zh-CN" altLang="en-US" sz="3200" b="1" dirty="0">
                <a:solidFill>
                  <a:srgbClr val="0070C0"/>
                </a:solidFill>
                <a:effectLst/>
                <a:latin typeface="Times New Roman" panose="02020603050405020304" pitchFamily="18" charset="0"/>
                <a:ea typeface="SimSun" panose="02010600030101010101" pitchFamily="2" charset="-122"/>
              </a:rPr>
              <a:t>耶 稣 赶 紧 伸 手 拉 住 他 ， 说 ， 你 这 小 信 的 人 哪 ， 为 什 么 疑 惑 呢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And straight away Jesus put out his hand and took a grip of him, and said to him, O man of little faith, why were you in doubt?</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14:32 </a:t>
            </a:r>
            <a:r>
              <a:rPr lang="zh-CN" altLang="en-US" sz="3200" b="1" dirty="0">
                <a:solidFill>
                  <a:srgbClr val="0070C0"/>
                </a:solidFill>
                <a:effectLst/>
                <a:latin typeface="Times New Roman" panose="02020603050405020304" pitchFamily="18" charset="0"/>
                <a:ea typeface="SimSun" panose="02010600030101010101" pitchFamily="2" charset="-122"/>
              </a:rPr>
              <a:t>他 们 上 了 船 ， 风 就 住 了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And when they had got into the boat, the wind went down.</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14:33 </a:t>
            </a:r>
            <a:r>
              <a:rPr lang="zh-CN" altLang="en-US" sz="3200" b="1" dirty="0">
                <a:solidFill>
                  <a:srgbClr val="0070C0"/>
                </a:solidFill>
                <a:effectLst/>
                <a:latin typeface="Times New Roman" panose="02020603050405020304" pitchFamily="18" charset="0"/>
                <a:ea typeface="SimSun" panose="02010600030101010101" pitchFamily="2" charset="-122"/>
              </a:rPr>
              <a:t>在 船 上 的 人 都 拜 他 说 ， 你 真 是 神 的 儿 子 了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And those who were in the boat gave him worship, saying, Truly you are the Son of God.</a:t>
            </a:r>
          </a:p>
        </p:txBody>
      </p:sp>
    </p:spTree>
    <p:extLst>
      <p:ext uri="{BB962C8B-B14F-4D97-AF65-F5344CB8AC3E}">
        <p14:creationId xmlns:p14="http://schemas.microsoft.com/office/powerpoint/2010/main" val="2793347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4D594-C5DD-97B0-8505-F8E0682E2DEF}"/>
              </a:ext>
            </a:extLst>
          </p:cNvPr>
          <p:cNvSpPr>
            <a:spLocks noGrp="1"/>
          </p:cNvSpPr>
          <p:nvPr>
            <p:ph idx="1"/>
          </p:nvPr>
        </p:nvSpPr>
        <p:spPr>
          <a:xfrm>
            <a:off x="249382" y="429490"/>
            <a:ext cx="11714018" cy="6296891"/>
          </a:xfrm>
        </p:spPr>
        <p:txBody>
          <a:bodyPr>
            <a:normAutofit/>
          </a:bodyPr>
          <a:lstStyle/>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诗篇 </a:t>
            </a:r>
            <a:r>
              <a:rPr lang="en-US" altLang="zh-CN" sz="3200" b="1" dirty="0">
                <a:solidFill>
                  <a:srgbClr val="0070C0"/>
                </a:solidFill>
                <a:effectLst/>
                <a:latin typeface="Times New Roman" panose="02020603050405020304" pitchFamily="18" charset="0"/>
                <a:ea typeface="SimSun" panose="02010600030101010101" pitchFamily="2" charset="-122"/>
              </a:rPr>
              <a:t>Psalms 66:10-12</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66:10 </a:t>
            </a:r>
            <a:r>
              <a:rPr lang="zh-CN" altLang="en-US" sz="3200" b="1" dirty="0">
                <a:solidFill>
                  <a:srgbClr val="0070C0"/>
                </a:solidFill>
                <a:effectLst/>
                <a:latin typeface="Times New Roman" panose="02020603050405020304" pitchFamily="18" charset="0"/>
                <a:ea typeface="SimSun" panose="02010600030101010101" pitchFamily="2" charset="-122"/>
              </a:rPr>
              <a:t>神 阿 ， 你 曾 试 验 我 们 ， 熬 炼 我 们 ， 如 熬 炼 银 子 一 样 。</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effectLst/>
                <a:latin typeface="Times New Roman" panose="02020603050405020304" pitchFamily="18" charset="0"/>
                <a:ea typeface="SimSun" panose="02010600030101010101" pitchFamily="2" charset="-122"/>
              </a:rPr>
              <a:t>For you, O God, have put us to the test: testing us by fire like silver.</a:t>
            </a:r>
          </a:p>
          <a:p>
            <a:pPr marL="0" marR="0">
              <a:spcBef>
                <a:spcPts val="0"/>
              </a:spcBef>
              <a:spcAft>
                <a:spcPts val="0"/>
              </a:spcAft>
            </a:pP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66:11 </a:t>
            </a:r>
            <a:r>
              <a:rPr lang="zh-CN" altLang="en-US" sz="3200" b="1" dirty="0">
                <a:solidFill>
                  <a:srgbClr val="0070C0"/>
                </a:solidFill>
                <a:effectLst/>
                <a:latin typeface="Times New Roman" panose="02020603050405020304" pitchFamily="18" charset="0"/>
                <a:ea typeface="SimSun" panose="02010600030101010101" pitchFamily="2" charset="-122"/>
              </a:rPr>
              <a:t>你 使 我 们 进 入 网 罗 ， 把 重 担 放 在 我 们 的 身 上 。</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effectLst/>
                <a:latin typeface="Times New Roman" panose="02020603050405020304" pitchFamily="18" charset="0"/>
                <a:ea typeface="SimSun" panose="02010600030101010101" pitchFamily="2" charset="-122"/>
              </a:rPr>
              <a:t>You let us be put in prison; chains were put on our legs.</a:t>
            </a:r>
          </a:p>
          <a:p>
            <a:pPr marL="0" marR="0">
              <a:spcBef>
                <a:spcPts val="0"/>
              </a:spcBef>
              <a:spcAft>
                <a:spcPts val="0"/>
              </a:spcAft>
            </a:pP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66:12 </a:t>
            </a:r>
            <a:r>
              <a:rPr lang="zh-CN" altLang="en-US" sz="3200" b="1" dirty="0">
                <a:solidFill>
                  <a:srgbClr val="0070C0"/>
                </a:solidFill>
                <a:effectLst/>
                <a:latin typeface="Times New Roman" panose="02020603050405020304" pitchFamily="18" charset="0"/>
                <a:ea typeface="SimSun" panose="02010600030101010101" pitchFamily="2" charset="-122"/>
              </a:rPr>
              <a:t>你 使 人 坐 车 轧 我 们 的 头 。 我 们 经 过 水 火 。 你 却 使 我 们 到 丰 富 之 地 。</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effectLst/>
                <a:latin typeface="Times New Roman" panose="02020603050405020304" pitchFamily="18" charset="0"/>
                <a:ea typeface="SimSun" panose="02010600030101010101" pitchFamily="2" charset="-122"/>
              </a:rPr>
              <a:t>You let men go driving over our heads; we went through fire and through water; but you took us out into a wide place.</a:t>
            </a:r>
          </a:p>
        </p:txBody>
      </p:sp>
    </p:spTree>
    <p:extLst>
      <p:ext uri="{BB962C8B-B14F-4D97-AF65-F5344CB8AC3E}">
        <p14:creationId xmlns:p14="http://schemas.microsoft.com/office/powerpoint/2010/main" val="37528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5AE0A-5388-5409-6264-0FF40DBCC78A}"/>
              </a:ext>
            </a:extLst>
          </p:cNvPr>
          <p:cNvSpPr>
            <a:spLocks noGrp="1"/>
          </p:cNvSpPr>
          <p:nvPr>
            <p:ph idx="1"/>
          </p:nvPr>
        </p:nvSpPr>
        <p:spPr>
          <a:xfrm>
            <a:off x="228600" y="256309"/>
            <a:ext cx="11845636" cy="5969145"/>
          </a:xfrm>
        </p:spPr>
        <p:txBody>
          <a:bodyPr>
            <a:normAutofit lnSpcReduction="10000"/>
          </a:bodyPr>
          <a:lstStyle/>
          <a:p>
            <a:pPr marL="0" marR="0">
              <a:spcBef>
                <a:spcPts val="0"/>
              </a:spcBef>
              <a:spcAft>
                <a:spcPts val="0"/>
              </a:spcAft>
            </a:pP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来 </a:t>
            </a:r>
            <a:r>
              <a:rPr lang="en-US" altLang="zh-CN" sz="3200" b="1" dirty="0">
                <a:solidFill>
                  <a:srgbClr val="0070C0"/>
                </a:solidFill>
                <a:effectLst/>
                <a:latin typeface="Times New Roman" panose="02020603050405020304" pitchFamily="18" charset="0"/>
                <a:ea typeface="SimSun" panose="02010600030101010101" pitchFamily="2" charset="-122"/>
              </a:rPr>
              <a:t>Heb 11:4 </a:t>
            </a:r>
            <a:r>
              <a:rPr lang="zh-CN" altLang="en-US" sz="3200" b="1" dirty="0">
                <a:solidFill>
                  <a:srgbClr val="0070C0"/>
                </a:solidFill>
                <a:effectLst/>
                <a:latin typeface="Times New Roman" panose="02020603050405020304" pitchFamily="18" charset="0"/>
                <a:ea typeface="SimSun" panose="02010600030101010101" pitchFamily="2" charset="-122"/>
              </a:rPr>
              <a:t>亚 伯虽 然 死 了 ， 却 因 这 信 仍 旧 说 话 。</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effectLst/>
                <a:latin typeface="Times New Roman" panose="02020603050405020304" pitchFamily="18" charset="0"/>
                <a:ea typeface="SimSun" panose="02010600030101010101" pitchFamily="2" charset="-122"/>
              </a:rPr>
              <a:t>By faith Abel’s voice still comes to us through it though he is dead.</a:t>
            </a:r>
          </a:p>
          <a:p>
            <a:pPr marL="0" indent="0">
              <a:buNone/>
            </a:pPr>
            <a:endParaRPr lang="en-US" dirty="0"/>
          </a:p>
          <a:p>
            <a:pPr marL="0" indent="0">
              <a:buNone/>
            </a:pPr>
            <a:r>
              <a:rPr lang="zh-CN" altLang="en-US" sz="3200" b="1" dirty="0">
                <a:solidFill>
                  <a:srgbClr val="0070C0"/>
                </a:solidFill>
                <a:latin typeface="Times New Roman" panose="02020603050405020304" pitchFamily="18" charset="0"/>
                <a:ea typeface="SimSun" panose="02010600030101010101" pitchFamily="2" charset="-122"/>
              </a:rPr>
              <a:t>约 </a:t>
            </a:r>
            <a:r>
              <a:rPr lang="en-US" altLang="zh-CN" sz="3200" b="1" dirty="0">
                <a:solidFill>
                  <a:srgbClr val="0070C0"/>
                </a:solidFill>
                <a:latin typeface="Times New Roman" panose="02020603050405020304" pitchFamily="18" charset="0"/>
                <a:ea typeface="SimSun" panose="02010600030101010101" pitchFamily="2" charset="-122"/>
              </a:rPr>
              <a:t>John 11:25-26</a:t>
            </a:r>
          </a:p>
          <a:p>
            <a:pPr marL="0" indent="0">
              <a:buNone/>
            </a:pPr>
            <a:r>
              <a:rPr lang="zh-TW" altLang="en-US" sz="3200" b="1" dirty="0">
                <a:solidFill>
                  <a:srgbClr val="0070C0"/>
                </a:solidFill>
                <a:latin typeface="Times New Roman" panose="02020603050405020304" pitchFamily="18" charset="0"/>
                <a:ea typeface="SimSun" panose="02010600030101010101" pitchFamily="2" charset="-122"/>
              </a:rPr>
              <a:t>耶 稣 对 他 说 ， 复 活 在 我 ， 生 命 也 在 我 。 信 我 的 人 ， 虽 然 死 了 ， 也 必 复 活 。</a:t>
            </a:r>
          </a:p>
          <a:p>
            <a:pPr marL="0" indent="0">
              <a:buNone/>
            </a:pPr>
            <a:r>
              <a:rPr lang="en-US" sz="3200" b="1" dirty="0">
                <a:solidFill>
                  <a:srgbClr val="0070C0"/>
                </a:solidFill>
                <a:latin typeface="Times New Roman" panose="02020603050405020304" pitchFamily="18" charset="0"/>
                <a:ea typeface="SimSun" panose="02010600030101010101" pitchFamily="2" charset="-122"/>
              </a:rPr>
              <a:t>Jesus said to her, I am myself that day and that life; he who has faith in me will have life even if he is dead;</a:t>
            </a:r>
          </a:p>
          <a:p>
            <a:pPr marL="0" indent="0">
              <a:buNone/>
            </a:pPr>
            <a:r>
              <a:rPr lang="zh-TW" altLang="en-US" sz="3200" b="1" dirty="0">
                <a:solidFill>
                  <a:srgbClr val="0070C0"/>
                </a:solidFill>
                <a:latin typeface="Times New Roman" panose="02020603050405020304" pitchFamily="18" charset="0"/>
                <a:ea typeface="SimSun" panose="02010600030101010101" pitchFamily="2" charset="-122"/>
              </a:rPr>
              <a:t>凡 活 着 信 我 的 人 ， 必 永 远 不 死 。 你 信 这 话 吗 ？</a:t>
            </a:r>
          </a:p>
          <a:p>
            <a:pPr marL="0" indent="0">
              <a:buNone/>
            </a:pPr>
            <a:r>
              <a:rPr lang="en-US" sz="3200" b="1" dirty="0">
                <a:solidFill>
                  <a:srgbClr val="0070C0"/>
                </a:solidFill>
                <a:latin typeface="Times New Roman" panose="02020603050405020304" pitchFamily="18" charset="0"/>
                <a:ea typeface="SimSun" panose="02010600030101010101" pitchFamily="2" charset="-122"/>
              </a:rPr>
              <a:t>And no one who is living and has faith in me will ever see death. Is this your faith?</a:t>
            </a:r>
          </a:p>
        </p:txBody>
      </p:sp>
    </p:spTree>
    <p:extLst>
      <p:ext uri="{BB962C8B-B14F-4D97-AF65-F5344CB8AC3E}">
        <p14:creationId xmlns:p14="http://schemas.microsoft.com/office/powerpoint/2010/main" val="1774560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90055" y="159328"/>
            <a:ext cx="12018818" cy="6511636"/>
          </a:xfrm>
        </p:spPr>
        <p:txBody>
          <a:bodyPr>
            <a:noAutofit/>
          </a:bodyPr>
          <a:lstStyle/>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平息风浪 约翰</a:t>
            </a:r>
            <a:r>
              <a:rPr lang="en-US" altLang="zh-CN" sz="3200" b="1" dirty="0">
                <a:solidFill>
                  <a:srgbClr val="0070C0"/>
                </a:solidFill>
                <a:effectLst/>
                <a:latin typeface="Times New Roman" panose="02020603050405020304" pitchFamily="18" charset="0"/>
                <a:ea typeface="SimSun" panose="02010600030101010101" pitchFamily="2" charset="-122"/>
              </a:rPr>
              <a:t>6</a:t>
            </a:r>
            <a:r>
              <a:rPr lang="en-US" altLang="zh-CN" sz="3200" b="1" dirty="0">
                <a:solidFill>
                  <a:srgbClr val="0070C0"/>
                </a:solidFill>
                <a:latin typeface="Times New Roman" panose="02020603050405020304" pitchFamily="18" charset="0"/>
                <a:ea typeface="SimSun" panose="02010600030101010101" pitchFamily="2" charset="-122"/>
              </a:rPr>
              <a:t>:15-21</a:t>
            </a:r>
            <a:r>
              <a:rPr lang="zh-CN" altLang="en-US" sz="3200" b="1" dirty="0">
                <a:solidFill>
                  <a:srgbClr val="0070C0"/>
                </a:solidFill>
                <a:latin typeface="Times New Roman" panose="02020603050405020304" pitchFamily="18" charset="0"/>
                <a:ea typeface="SimSun" panose="02010600030101010101" pitchFamily="2" charset="-122"/>
              </a:rPr>
              <a:t> </a:t>
            </a:r>
            <a:r>
              <a:rPr lang="zh-CN" altLang="en-US" sz="3200" b="1" dirty="0">
                <a:solidFill>
                  <a:srgbClr val="0070C0"/>
                </a:solidFill>
                <a:effectLst/>
                <a:latin typeface="Times New Roman" panose="02020603050405020304" pitchFamily="18" charset="0"/>
                <a:ea typeface="SimSun" panose="02010600030101010101" pitchFamily="2" charset="-122"/>
              </a:rPr>
              <a:t>的功课就是 </a:t>
            </a:r>
            <a:r>
              <a:rPr lang="en-US" altLang="zh-CN" sz="3200" b="1" dirty="0">
                <a:solidFill>
                  <a:srgbClr val="0070C0"/>
                </a:solidFill>
                <a:effectLst/>
                <a:latin typeface="Times New Roman" panose="02020603050405020304" pitchFamily="18" charset="0"/>
                <a:ea typeface="SimSun" panose="02010600030101010101" pitchFamily="2" charset="-122"/>
              </a:rPr>
              <a:t>Lessons</a:t>
            </a:r>
            <a:r>
              <a:rPr lang="zh-CN" altLang="en-US" sz="3200" b="1" dirty="0">
                <a:solidFill>
                  <a:srgbClr val="0070C0"/>
                </a:solidFill>
                <a:effectLst/>
                <a:latin typeface="Times New Roman" panose="02020603050405020304" pitchFamily="18" charset="0"/>
                <a:ea typeface="SimSun" panose="02010600030101010101" pitchFamily="2" charset="-122"/>
              </a:rPr>
              <a:t>：</a:t>
            </a:r>
          </a:p>
          <a:p>
            <a:pPr marL="0" marR="0">
              <a:spcBef>
                <a:spcPts val="0"/>
              </a:spcBef>
              <a:spcAft>
                <a:spcPts val="0"/>
              </a:spcAft>
            </a:pPr>
            <a:endParaRPr lang="zh-CN" alt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1 </a:t>
            </a:r>
            <a:r>
              <a:rPr lang="zh-CN" altLang="en-US" sz="3200" b="1" dirty="0">
                <a:solidFill>
                  <a:srgbClr val="0070C0"/>
                </a:solidFill>
                <a:effectLst/>
                <a:latin typeface="Times New Roman" panose="02020603050405020304" pitchFamily="18" charset="0"/>
                <a:ea typeface="SimSun" panose="02010600030101010101" pitchFamily="2" charset="-122"/>
              </a:rPr>
              <a:t>耶稣需要和天父独处。我们也应该尽量找时间和天父独处</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effectLst/>
                <a:latin typeface="Times New Roman" panose="02020603050405020304" pitchFamily="18" charset="0"/>
                <a:ea typeface="SimSun" panose="02010600030101010101" pitchFamily="2" charset="-122"/>
              </a:rPr>
              <a:t>Find time to stay alone with heavenly Father.</a:t>
            </a:r>
            <a:endParaRPr lang="zh-CN" alt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2 </a:t>
            </a:r>
            <a:r>
              <a:rPr lang="zh-CN" altLang="en-US" sz="3200" b="1" dirty="0">
                <a:solidFill>
                  <a:srgbClr val="0070C0"/>
                </a:solidFill>
                <a:effectLst/>
                <a:latin typeface="Times New Roman" panose="02020603050405020304" pitchFamily="18" charset="0"/>
                <a:ea typeface="SimSun" panose="02010600030101010101" pitchFamily="2" charset="-122"/>
              </a:rPr>
              <a:t>顺服耶稣，并知道，下面可能要遇见风浪</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latin typeface="Times New Roman" panose="02020603050405020304" pitchFamily="18" charset="0"/>
                <a:ea typeface="SimSun" panose="02010600030101010101" pitchFamily="2" charset="-122"/>
              </a:rPr>
              <a:t>Obey Jesus and know that there might be story ahead.</a:t>
            </a:r>
            <a:endParaRPr lang="zh-CN" alt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3.</a:t>
            </a:r>
            <a:r>
              <a:rPr lang="zh-CN" altLang="en-US" sz="3200" b="1" dirty="0">
                <a:solidFill>
                  <a:srgbClr val="0070C0"/>
                </a:solidFill>
                <a:effectLst/>
                <a:latin typeface="Times New Roman" panose="02020603050405020304" pitchFamily="18" charset="0"/>
                <a:ea typeface="SimSun" panose="02010600030101010101" pitchFamily="2" charset="-122"/>
              </a:rPr>
              <a:t>在风浪中，在熬炼时，要等候仰望耶稣，知道他在看着我们。</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latin typeface="Times New Roman" panose="02020603050405020304" pitchFamily="18" charset="0"/>
                <a:ea typeface="SimSun" panose="02010600030101010101" pitchFamily="2" charset="-122"/>
              </a:rPr>
              <a:t>In storm and trial, look upon on Jesus. He is watching us.</a:t>
            </a:r>
            <a:endParaRPr lang="zh-CN" alt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4 </a:t>
            </a:r>
            <a:r>
              <a:rPr lang="zh-CN" altLang="en-US" sz="3200" b="1" dirty="0">
                <a:solidFill>
                  <a:srgbClr val="0070C0"/>
                </a:solidFill>
                <a:effectLst/>
                <a:latin typeface="Times New Roman" panose="02020603050405020304" pitchFamily="18" charset="0"/>
                <a:ea typeface="SimSun" panose="02010600030101010101" pitchFamily="2" charset="-122"/>
              </a:rPr>
              <a:t>当耶稣让我们从船上下到海里时，我们要踏出步伐，不看环境，只看耶稣。</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    </a:t>
            </a:r>
            <a:r>
              <a:rPr lang="en-US" altLang="zh-CN" sz="3200" b="1" dirty="0">
                <a:solidFill>
                  <a:srgbClr val="0070C0"/>
                </a:solidFill>
                <a:latin typeface="Times New Roman" panose="02020603050405020304" pitchFamily="18" charset="0"/>
                <a:ea typeface="SimSun" panose="02010600030101010101" pitchFamily="2" charset="-122"/>
              </a:rPr>
              <a:t>Gaze at Jesus, not at our surroundings.</a:t>
            </a:r>
            <a:r>
              <a:rPr lang="en-US" altLang="zh-CN" sz="3200" b="1" dirty="0">
                <a:solidFill>
                  <a:srgbClr val="0070C0"/>
                </a:solidFill>
                <a:effectLst/>
                <a:latin typeface="Times New Roman" panose="02020603050405020304" pitchFamily="18" charset="0"/>
                <a:ea typeface="SimSun" panose="02010600030101010101" pitchFamily="2" charset="-122"/>
              </a:rPr>
              <a:t> </a:t>
            </a:r>
            <a:endParaRPr lang="zh-CN" alt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5 </a:t>
            </a:r>
            <a:r>
              <a:rPr lang="zh-CN" altLang="en-US" sz="3200" b="1" dirty="0">
                <a:solidFill>
                  <a:srgbClr val="0070C0"/>
                </a:solidFill>
                <a:effectLst/>
                <a:latin typeface="Times New Roman" panose="02020603050405020304" pitchFamily="18" charset="0"/>
                <a:ea typeface="SimSun" panose="02010600030101010101" pitchFamily="2" charset="-122"/>
              </a:rPr>
              <a:t>耶稣真是永生神的儿子，拥有一切的权柄</a:t>
            </a: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latin typeface="Times New Roman" panose="02020603050405020304" pitchFamily="18" charset="0"/>
                <a:ea typeface="SimSun" panose="02010600030101010101" pitchFamily="2" charset="-122"/>
              </a:rPr>
              <a:t>    Jesus is God’s son and He has all authorities.</a:t>
            </a:r>
          </a:p>
          <a:p>
            <a:pPr marL="0" marR="0">
              <a:spcBef>
                <a:spcPts val="0"/>
              </a:spcBef>
              <a:spcAft>
                <a:spcPts val="0"/>
              </a:spcAft>
            </a:pPr>
            <a:endParaRPr lang="en-US" altLang="zh-CN" sz="3200"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应用 </a:t>
            </a:r>
            <a:r>
              <a:rPr lang="en-US" altLang="zh-CN" sz="3200" b="1" dirty="0">
                <a:solidFill>
                  <a:srgbClr val="0070C0"/>
                </a:solidFill>
                <a:effectLst/>
                <a:latin typeface="Times New Roman" panose="02020603050405020304" pitchFamily="18" charset="0"/>
                <a:ea typeface="SimSun" panose="02010600030101010101" pitchFamily="2" charset="-122"/>
              </a:rPr>
              <a:t>Apply ?</a:t>
            </a:r>
          </a:p>
        </p:txBody>
      </p:sp>
    </p:spTree>
    <p:extLst>
      <p:ext uri="{BB962C8B-B14F-4D97-AF65-F5344CB8AC3E}">
        <p14:creationId xmlns:p14="http://schemas.microsoft.com/office/powerpoint/2010/main" val="34431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74F67-D199-EFB8-AF0B-AA4FE1C89507}"/>
              </a:ext>
            </a:extLst>
          </p:cNvPr>
          <p:cNvSpPr>
            <a:spLocks noGrp="1"/>
          </p:cNvSpPr>
          <p:nvPr>
            <p:ph idx="1"/>
          </p:nvPr>
        </p:nvSpPr>
        <p:spPr>
          <a:xfrm>
            <a:off x="290945" y="318654"/>
            <a:ext cx="11769437" cy="6442363"/>
          </a:xfrm>
        </p:spPr>
        <p:txBody>
          <a:bodyPr>
            <a:normAutofit/>
          </a:bodyPr>
          <a:lstStyle/>
          <a:p>
            <a:pPr marL="0" marR="0">
              <a:spcBef>
                <a:spcPts val="0"/>
              </a:spcBef>
              <a:spcAft>
                <a:spcPts val="0"/>
              </a:spcAft>
            </a:pPr>
            <a:r>
              <a:rPr lang="zh-CN" altLang="en-US" sz="2800" b="1" dirty="0">
                <a:solidFill>
                  <a:srgbClr val="0070C0"/>
                </a:solidFill>
                <a:effectLst/>
                <a:latin typeface="Times New Roman" panose="02020603050405020304" pitchFamily="18" charset="0"/>
                <a:ea typeface="SimSun" panose="02010600030101010101" pitchFamily="2" charset="-122"/>
              </a:rPr>
              <a:t>五饼二鱼 约</a:t>
            </a:r>
            <a:r>
              <a:rPr lang="en-US" altLang="zh-CN" sz="2800" b="1" dirty="0">
                <a:solidFill>
                  <a:srgbClr val="0070C0"/>
                </a:solidFill>
                <a:effectLst/>
                <a:latin typeface="Times New Roman" panose="02020603050405020304" pitchFamily="18" charset="0"/>
                <a:ea typeface="SimSun" panose="02010600030101010101" pitchFamily="2" charset="-122"/>
              </a:rPr>
              <a:t>John16</a:t>
            </a:r>
            <a:r>
              <a:rPr lang="en-US" altLang="zh-CN" b="1" dirty="0">
                <a:solidFill>
                  <a:srgbClr val="0070C0"/>
                </a:solidFill>
                <a:latin typeface="Times New Roman" panose="02020603050405020304" pitchFamily="18" charset="0"/>
                <a:ea typeface="SimSun" panose="02010600030101010101" pitchFamily="2" charset="-122"/>
              </a:rPr>
              <a:t>:1-15</a:t>
            </a:r>
            <a:r>
              <a:rPr lang="zh-CN" altLang="en-US" sz="2800" b="1" dirty="0">
                <a:solidFill>
                  <a:srgbClr val="0070C0"/>
                </a:solidFill>
                <a:effectLst/>
                <a:latin typeface="Times New Roman" panose="02020603050405020304" pitchFamily="18" charset="0"/>
                <a:ea typeface="SimSun" panose="02010600030101010101" pitchFamily="2" charset="-122"/>
              </a:rPr>
              <a:t>这段经文的教训就是：</a:t>
            </a:r>
            <a:endParaRPr lang="en-US" altLang="zh-CN"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1 </a:t>
            </a:r>
            <a:r>
              <a:rPr lang="zh-CN" altLang="en-US" sz="2800" b="1" dirty="0">
                <a:solidFill>
                  <a:srgbClr val="0070C0"/>
                </a:solidFill>
                <a:effectLst/>
                <a:latin typeface="Times New Roman" panose="02020603050405020304" pitchFamily="18" charset="0"/>
                <a:ea typeface="SimSun" panose="02010600030101010101" pitchFamily="2" charset="-122"/>
              </a:rPr>
              <a:t>我们的耶稣是可以无中生有的神</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2 </a:t>
            </a:r>
            <a:r>
              <a:rPr lang="zh-CN" altLang="en-US" sz="2800" b="1" dirty="0">
                <a:solidFill>
                  <a:srgbClr val="0070C0"/>
                </a:solidFill>
                <a:effectLst/>
                <a:latin typeface="Times New Roman" panose="02020603050405020304" pitchFamily="18" charset="0"/>
                <a:ea typeface="SimSun" panose="02010600030101010101" pitchFamily="2" charset="-122"/>
              </a:rPr>
              <a:t>要想看见神的作为，面对困难时，不要推脱</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3 </a:t>
            </a:r>
            <a:r>
              <a:rPr lang="zh-CN" altLang="en-US" sz="2800" b="1" dirty="0">
                <a:solidFill>
                  <a:srgbClr val="0070C0"/>
                </a:solidFill>
                <a:effectLst/>
                <a:latin typeface="Times New Roman" panose="02020603050405020304" pitchFamily="18" charset="0"/>
                <a:ea typeface="SimSun" panose="02010600030101010101" pitchFamily="2" charset="-122"/>
              </a:rPr>
              <a:t>要想看见神的作为，心里不要依靠钱，要依靠神。</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4 </a:t>
            </a:r>
            <a:r>
              <a:rPr lang="zh-CN" altLang="en-US" sz="2800" b="1" dirty="0">
                <a:solidFill>
                  <a:srgbClr val="0070C0"/>
                </a:solidFill>
                <a:effectLst/>
                <a:latin typeface="Times New Roman" panose="02020603050405020304" pitchFamily="18" charset="0"/>
                <a:ea typeface="SimSun" panose="02010600030101010101" pitchFamily="2" charset="-122"/>
              </a:rPr>
              <a:t>尽力，并信神与我们同在</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5 </a:t>
            </a:r>
            <a:r>
              <a:rPr lang="zh-CN" altLang="en-US" sz="2800" b="1" dirty="0">
                <a:solidFill>
                  <a:srgbClr val="0070C0"/>
                </a:solidFill>
                <a:effectLst/>
                <a:latin typeface="Times New Roman" panose="02020603050405020304" pitchFamily="18" charset="0"/>
                <a:ea typeface="SimSun" panose="02010600030101010101" pitchFamily="2" charset="-122"/>
              </a:rPr>
              <a:t>按照耶稣的真相认识接受顺服耶稣，不要把我们的想法强加给他。</a:t>
            </a:r>
            <a:endParaRPr lang="en-US" altLang="zh-CN"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en-US"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76238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318655" y="277090"/>
            <a:ext cx="11686309" cy="6428509"/>
          </a:xfrm>
        </p:spPr>
        <p:txBody>
          <a:bodyPr>
            <a:normAutofit/>
          </a:bodyPr>
          <a:lstStyle/>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约</a:t>
            </a:r>
            <a:r>
              <a:rPr lang="en-US" altLang="zh-CN" sz="3200" b="1" dirty="0">
                <a:solidFill>
                  <a:srgbClr val="0070C0"/>
                </a:solidFill>
                <a:effectLst/>
                <a:latin typeface="Times New Roman" panose="02020603050405020304" pitchFamily="18" charset="0"/>
                <a:ea typeface="SimSun" panose="02010600030101010101" pitchFamily="2" charset="-122"/>
              </a:rPr>
              <a:t>John 6</a:t>
            </a:r>
            <a:r>
              <a:rPr lang="en-US" altLang="zh-CN" sz="3200" b="1" dirty="0">
                <a:solidFill>
                  <a:srgbClr val="0070C0"/>
                </a:solidFill>
                <a:latin typeface="Times New Roman" panose="02020603050405020304" pitchFamily="18" charset="0"/>
                <a:ea typeface="SimSun" panose="02010600030101010101" pitchFamily="2" charset="-122"/>
              </a:rPr>
              <a:t>:1-15</a:t>
            </a:r>
          </a:p>
          <a:p>
            <a:pPr marL="0" marR="0">
              <a:spcBef>
                <a:spcPts val="0"/>
              </a:spcBef>
              <a:spcAft>
                <a:spcPts val="0"/>
              </a:spcAft>
            </a:pPr>
            <a:endParaRPr lang="en-US" altLang="zh-TW"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200" b="1" dirty="0">
                <a:solidFill>
                  <a:srgbClr val="0070C0"/>
                </a:solidFill>
                <a:effectLst/>
                <a:latin typeface="Times New Roman" panose="02020603050405020304" pitchFamily="18" charset="0"/>
                <a:ea typeface="SimSun" panose="02010600030101010101" pitchFamily="2" charset="-122"/>
              </a:rPr>
              <a:t>6:15	</a:t>
            </a:r>
            <a:r>
              <a:rPr lang="zh-TW" altLang="en-US" sz="3200" b="1" dirty="0">
                <a:solidFill>
                  <a:srgbClr val="0070C0"/>
                </a:solidFill>
                <a:effectLst/>
                <a:latin typeface="Times New Roman" panose="02020603050405020304" pitchFamily="18" charset="0"/>
                <a:ea typeface="SimSun" panose="02010600030101010101" pitchFamily="2" charset="-122"/>
              </a:rPr>
              <a:t>耶 稣 既 知 道 众 人 要 来 强 逼 他 作 王 ， 就 独 自 又 退 到 山 上 去 了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Now when Jesus saw that the people were about to come and take him by force to make him a king, he went away again up the mountain by himself.</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6:16	</a:t>
            </a:r>
            <a:r>
              <a:rPr lang="zh-TW" altLang="en-US" sz="3200" b="1" dirty="0">
                <a:solidFill>
                  <a:srgbClr val="0070C0"/>
                </a:solidFill>
                <a:effectLst/>
                <a:latin typeface="Times New Roman" panose="02020603050405020304" pitchFamily="18" charset="0"/>
                <a:ea typeface="SimSun" panose="02010600030101010101" pitchFamily="2" charset="-122"/>
              </a:rPr>
              <a:t>到 了 晚 上 ， 他 的 门 徒 下 海 边 去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When evening came the disciples went down to the sea;</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6:17	</a:t>
            </a:r>
            <a:r>
              <a:rPr lang="zh-TW" altLang="en-US" sz="3200" b="1" dirty="0">
                <a:solidFill>
                  <a:srgbClr val="0070C0"/>
                </a:solidFill>
                <a:effectLst/>
                <a:latin typeface="Times New Roman" panose="02020603050405020304" pitchFamily="18" charset="0"/>
                <a:ea typeface="SimSun" panose="02010600030101010101" pitchFamily="2" charset="-122"/>
              </a:rPr>
              <a:t>上 了 船 ， 要 过 海 往 迦 百 农 去 。 天 已 经 黑 了 ， 耶 稣 还 没 有 来 到 他 们 那 里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And they took a boat and went across the sea in the direction of Capernaum. By then it was dark and still Jesus had not come to them.</a:t>
            </a:r>
          </a:p>
        </p:txBody>
      </p:sp>
    </p:spTree>
    <p:extLst>
      <p:ext uri="{BB962C8B-B14F-4D97-AF65-F5344CB8AC3E}">
        <p14:creationId xmlns:p14="http://schemas.microsoft.com/office/powerpoint/2010/main" val="1888100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29ECA-F309-FB81-4C12-387B39487132}"/>
              </a:ext>
            </a:extLst>
          </p:cNvPr>
          <p:cNvSpPr>
            <a:spLocks noGrp="1"/>
          </p:cNvSpPr>
          <p:nvPr>
            <p:ph idx="1"/>
          </p:nvPr>
        </p:nvSpPr>
        <p:spPr>
          <a:xfrm>
            <a:off x="180109" y="138545"/>
            <a:ext cx="11644746" cy="6553200"/>
          </a:xfrm>
        </p:spPr>
        <p:txBody>
          <a:bodyPr>
            <a:normAutofit/>
          </a:bodyPr>
          <a:lstStyle/>
          <a:p>
            <a:pPr marL="0" marR="0">
              <a:spcBef>
                <a:spcPts val="0"/>
              </a:spcBef>
              <a:spcAft>
                <a:spcPts val="0"/>
              </a:spcAft>
            </a:pPr>
            <a:r>
              <a:rPr lang="en-US" altLang="zh-TW" sz="3200" b="1" dirty="0">
                <a:solidFill>
                  <a:srgbClr val="0070C0"/>
                </a:solidFill>
                <a:effectLst/>
                <a:latin typeface="Times New Roman" panose="02020603050405020304" pitchFamily="18" charset="0"/>
                <a:ea typeface="SimSun" panose="02010600030101010101" pitchFamily="2" charset="-122"/>
              </a:rPr>
              <a:t>6:18	</a:t>
            </a:r>
            <a:r>
              <a:rPr lang="zh-TW" altLang="en-US" sz="3200" b="1" dirty="0">
                <a:solidFill>
                  <a:srgbClr val="0070C0"/>
                </a:solidFill>
                <a:effectLst/>
                <a:latin typeface="Times New Roman" panose="02020603050405020304" pitchFamily="18" charset="0"/>
                <a:ea typeface="SimSun" panose="02010600030101010101" pitchFamily="2" charset="-122"/>
              </a:rPr>
              <a:t>忽 然 狂 风 大 作 ， 海 就 翻 腾 起 来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The sea was getting rough because of a strong wind which was blowing.</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6:19	</a:t>
            </a:r>
            <a:r>
              <a:rPr lang="zh-TW" altLang="en-US" sz="3200" b="1" dirty="0">
                <a:solidFill>
                  <a:srgbClr val="0070C0"/>
                </a:solidFill>
                <a:effectLst/>
                <a:latin typeface="Times New Roman" panose="02020603050405020304" pitchFamily="18" charset="0"/>
                <a:ea typeface="SimSun" panose="02010600030101010101" pitchFamily="2" charset="-122"/>
              </a:rPr>
              <a:t>门 徒 摇 橹 约 行 了 十 里 多 路 ， 看 见 耶 稣 在 海 面 上 走 ， 渐 渐 近 了 船 ， 他 们 就 害 怕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After they had gone three or four miles they saw Jesus walking on the sea and coming near to the boat; and they had great fear.</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6:20	</a:t>
            </a:r>
            <a:r>
              <a:rPr lang="zh-TW" altLang="en-US" sz="3200" b="1" dirty="0">
                <a:solidFill>
                  <a:srgbClr val="0070C0"/>
                </a:solidFill>
                <a:effectLst/>
                <a:latin typeface="Times New Roman" panose="02020603050405020304" pitchFamily="18" charset="0"/>
                <a:ea typeface="SimSun" panose="02010600030101010101" pitchFamily="2" charset="-122"/>
              </a:rPr>
              <a:t>耶 稣 对 他 们 说 ， 是 我 。 不 要 怕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But he said to them, It is I, have no fear.</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6:21	</a:t>
            </a:r>
            <a:r>
              <a:rPr lang="zh-TW" altLang="en-US" sz="3200" b="1" dirty="0">
                <a:solidFill>
                  <a:srgbClr val="0070C0"/>
                </a:solidFill>
                <a:effectLst/>
                <a:latin typeface="Times New Roman" panose="02020603050405020304" pitchFamily="18" charset="0"/>
                <a:ea typeface="SimSun" panose="02010600030101010101" pitchFamily="2" charset="-122"/>
              </a:rPr>
              <a:t>门 徒 就 喜 欢 接 他 上 船 ， 船 立 时 到 了 他 们 所 要 去 的 地 方 。</a:t>
            </a:r>
          </a:p>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Then they readily took him into the boat: and straight away the boat was at the land to which they were going.</a:t>
            </a:r>
          </a:p>
          <a:p>
            <a:endParaRPr lang="en-US" dirty="0"/>
          </a:p>
        </p:txBody>
      </p:sp>
    </p:spTree>
    <p:extLst>
      <p:ext uri="{BB962C8B-B14F-4D97-AF65-F5344CB8AC3E}">
        <p14:creationId xmlns:p14="http://schemas.microsoft.com/office/powerpoint/2010/main" val="147476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297873" y="304800"/>
            <a:ext cx="11672454" cy="6262255"/>
          </a:xfrm>
        </p:spPr>
        <p:txBody>
          <a:bodyPr>
            <a:normAutofit fontScale="92500" lnSpcReduction="20000"/>
          </a:bodyPr>
          <a:lstStyle/>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马可福音</a:t>
            </a:r>
            <a:r>
              <a:rPr lang="en-US" altLang="zh-CN" sz="3200" b="1" dirty="0">
                <a:solidFill>
                  <a:srgbClr val="0070C0"/>
                </a:solidFill>
                <a:latin typeface="Times New Roman" panose="02020603050405020304" pitchFamily="18" charset="0"/>
                <a:ea typeface="SimSun" panose="02010600030101010101" pitchFamily="2" charset="-122"/>
              </a:rPr>
              <a:t>Mark </a:t>
            </a:r>
            <a:r>
              <a:rPr lang="en-US" altLang="zh-TW" sz="3200" b="1" dirty="0">
                <a:solidFill>
                  <a:srgbClr val="0070C0"/>
                </a:solidFill>
                <a:effectLst/>
                <a:latin typeface="Times New Roman" panose="02020603050405020304" pitchFamily="18" charset="0"/>
                <a:ea typeface="SimSun" panose="02010600030101010101" pitchFamily="2" charset="-122"/>
              </a:rPr>
              <a:t>6:45-52</a:t>
            </a:r>
          </a:p>
          <a:p>
            <a:pPr marL="0" marR="0">
              <a:spcBef>
                <a:spcPts val="0"/>
              </a:spcBef>
              <a:spcAft>
                <a:spcPts val="0"/>
              </a:spcAft>
            </a:pPr>
            <a:endParaRPr lang="en-US" altLang="zh-TW"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200" b="1" dirty="0">
                <a:solidFill>
                  <a:srgbClr val="0070C0"/>
                </a:solidFill>
                <a:effectLst/>
                <a:latin typeface="Times New Roman" panose="02020603050405020304" pitchFamily="18" charset="0"/>
                <a:ea typeface="SimSun" panose="02010600030101010101" pitchFamily="2" charset="-122"/>
              </a:rPr>
              <a:t>6:45 </a:t>
            </a:r>
            <a:r>
              <a:rPr lang="zh-TW" altLang="en-US" sz="3200" b="1" dirty="0">
                <a:solidFill>
                  <a:srgbClr val="0070C0"/>
                </a:solidFill>
                <a:effectLst/>
                <a:latin typeface="Times New Roman" panose="02020603050405020304" pitchFamily="18" charset="0"/>
                <a:ea typeface="SimSun" panose="02010600030101010101" pitchFamily="2" charset="-122"/>
              </a:rPr>
              <a:t>耶 稣 随 即 催 门 徒 上 船 ， 先 渡 到 那 边 伯 赛 大 去 ， 等 他 叫 众 人 散 开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straight away he made his disciples get into the boat, and go before him to the other side to Beth-</a:t>
            </a:r>
            <a:r>
              <a:rPr lang="en-US" sz="3200" b="1" dirty="0" err="1">
                <a:solidFill>
                  <a:srgbClr val="0070C0"/>
                </a:solidFill>
                <a:effectLst/>
                <a:latin typeface="Times New Roman" panose="02020603050405020304" pitchFamily="18" charset="0"/>
                <a:ea typeface="SimSun" panose="02010600030101010101" pitchFamily="2" charset="-122"/>
              </a:rPr>
              <a:t>saida</a:t>
            </a:r>
            <a:r>
              <a:rPr lang="en-US" sz="3200" b="1" dirty="0">
                <a:solidFill>
                  <a:srgbClr val="0070C0"/>
                </a:solidFill>
                <a:effectLst/>
                <a:latin typeface="Times New Roman" panose="02020603050405020304" pitchFamily="18" charset="0"/>
                <a:ea typeface="SimSun" panose="02010600030101010101" pitchFamily="2" charset="-122"/>
              </a:rPr>
              <a:t>, while he himself sent the people away.</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6:46 </a:t>
            </a:r>
            <a:r>
              <a:rPr lang="zh-TW" altLang="en-US" sz="3200" b="1" dirty="0">
                <a:solidFill>
                  <a:srgbClr val="0070C0"/>
                </a:solidFill>
                <a:effectLst/>
                <a:latin typeface="Times New Roman" panose="02020603050405020304" pitchFamily="18" charset="0"/>
                <a:ea typeface="SimSun" panose="02010600030101010101" pitchFamily="2" charset="-122"/>
              </a:rPr>
              <a:t>他 既 辞 别 了 他 们 ， 就 往 山 上 去 祷 告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after he had sent them away, he went up into a mountain for prayer.</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6:47 </a:t>
            </a:r>
            <a:r>
              <a:rPr lang="zh-TW" altLang="en-US" sz="3200" b="1" dirty="0">
                <a:solidFill>
                  <a:srgbClr val="0070C0"/>
                </a:solidFill>
                <a:effectLst/>
                <a:latin typeface="Times New Roman" panose="02020603050405020304" pitchFamily="18" charset="0"/>
                <a:ea typeface="SimSun" panose="02010600030101010101" pitchFamily="2" charset="-122"/>
              </a:rPr>
              <a:t>到 了 晚 上 ， 船 在 海 中 ， 耶 稣 独 自 在 岸 上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by evening, the boat was in the middle of the sea, and he by himself on the land.</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6:48 </a:t>
            </a:r>
            <a:r>
              <a:rPr lang="zh-TW" altLang="en-US" sz="3200" b="1" dirty="0">
                <a:solidFill>
                  <a:srgbClr val="0070C0"/>
                </a:solidFill>
                <a:effectLst/>
                <a:latin typeface="Times New Roman" panose="02020603050405020304" pitchFamily="18" charset="0"/>
                <a:ea typeface="SimSun" panose="02010600030101010101" pitchFamily="2" charset="-122"/>
              </a:rPr>
              <a:t>看 见 门 徒 ， 因 风 不 顺 ， 摇 橹 甚 苦 。 夜 里 约 有 四 更 天 ， 就 在 海 面 上 走 往 他 们 那 里 去 ， 意 思 要 走 过 他 们 去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seeing that they had trouble in getting their boat through the water, because the wind was against them, about the fourth watch of the night he came to them, walking on the sea; and he would have gone past them;</a:t>
            </a:r>
          </a:p>
        </p:txBody>
      </p:sp>
    </p:spTree>
    <p:extLst>
      <p:ext uri="{BB962C8B-B14F-4D97-AF65-F5344CB8AC3E}">
        <p14:creationId xmlns:p14="http://schemas.microsoft.com/office/powerpoint/2010/main" val="103194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45D28D-5820-1A86-310C-6F547FF53B5E}"/>
              </a:ext>
            </a:extLst>
          </p:cNvPr>
          <p:cNvSpPr>
            <a:spLocks noGrp="1"/>
          </p:cNvSpPr>
          <p:nvPr>
            <p:ph idx="1"/>
          </p:nvPr>
        </p:nvSpPr>
        <p:spPr>
          <a:xfrm>
            <a:off x="90055" y="1"/>
            <a:ext cx="12018817" cy="6858000"/>
          </a:xfrm>
        </p:spPr>
        <p:txBody>
          <a:bodyPr>
            <a:noAutofit/>
          </a:bodyPr>
          <a:lstStyle/>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6:49 </a:t>
            </a:r>
            <a:r>
              <a:rPr lang="zh-CN" altLang="en-US" sz="3200" b="1" dirty="0">
                <a:solidFill>
                  <a:srgbClr val="0070C0"/>
                </a:solidFill>
                <a:effectLst/>
                <a:latin typeface="Times New Roman" panose="02020603050405020304" pitchFamily="18" charset="0"/>
                <a:ea typeface="SimSun" panose="02010600030101010101" pitchFamily="2" charset="-122"/>
              </a:rPr>
              <a:t>但 门 徒 看 见 他 在 海 面 上 走 ， 以 为 是 鬼 怪 ， 就 喊 叫 起 来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But they, when they saw him walking on the sea, took him for a spirit, and gave a loud cry:</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6:50 </a:t>
            </a:r>
            <a:r>
              <a:rPr lang="zh-CN" altLang="en-US" sz="3200" b="1" dirty="0">
                <a:solidFill>
                  <a:srgbClr val="0070C0"/>
                </a:solidFill>
                <a:effectLst/>
                <a:latin typeface="Times New Roman" panose="02020603050405020304" pitchFamily="18" charset="0"/>
                <a:ea typeface="SimSun" panose="02010600030101010101" pitchFamily="2" charset="-122"/>
              </a:rPr>
              <a:t>因 为 他 们 都 看 见 了 他 ， 且 甚 惊 慌 。 耶 稣 连 忙 对 他 们 说 ， 你 们 放 心 。 是 我 ， 不 要 怕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For they all saw him, and were troubled. But straight away he said to them, Take heart, it is I, have no fear.</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6:51 </a:t>
            </a:r>
            <a:r>
              <a:rPr lang="zh-CN" altLang="en-US" sz="3200" b="1" dirty="0">
                <a:solidFill>
                  <a:srgbClr val="0070C0"/>
                </a:solidFill>
                <a:effectLst/>
                <a:latin typeface="Times New Roman" panose="02020603050405020304" pitchFamily="18" charset="0"/>
                <a:ea typeface="SimSun" panose="02010600030101010101" pitchFamily="2" charset="-122"/>
              </a:rPr>
              <a:t>于 是 到 他 们 那 里 上 了 船 ， 风 就 住 了 。 他 们 心 里 十 分 惊 奇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And he went to them into the boat, and the wind went down, and they were full of wonder in themselves;</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6:52 </a:t>
            </a:r>
            <a:r>
              <a:rPr lang="zh-CN" altLang="en-US" sz="3200" b="1" dirty="0">
                <a:solidFill>
                  <a:srgbClr val="0070C0"/>
                </a:solidFill>
                <a:effectLst/>
                <a:latin typeface="Times New Roman" panose="02020603050405020304" pitchFamily="18" charset="0"/>
                <a:ea typeface="SimSun" panose="02010600030101010101" pitchFamily="2" charset="-122"/>
              </a:rPr>
              <a:t>这 是 因 为 他 们 不 明 白 那 分 饼 的 事 ， 心 里 还 是 愚 顽 。</a:t>
            </a:r>
            <a:r>
              <a:rPr lang="en-US" altLang="zh-CN" sz="3200" b="1" dirty="0">
                <a:solidFill>
                  <a:srgbClr val="0070C0"/>
                </a:solidFill>
                <a:effectLst/>
                <a:latin typeface="Times New Roman" panose="02020603050405020304" pitchFamily="18" charset="0"/>
                <a:ea typeface="SimSun" panose="02010600030101010101" pitchFamily="2" charset="-122"/>
              </a:rPr>
              <a:t>For it was not clear to them about the bread; but their hearts were hard.</a:t>
            </a:r>
          </a:p>
        </p:txBody>
      </p:sp>
    </p:spTree>
    <p:extLst>
      <p:ext uri="{BB962C8B-B14F-4D97-AF65-F5344CB8AC3E}">
        <p14:creationId xmlns:p14="http://schemas.microsoft.com/office/powerpoint/2010/main" val="1598130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B5CE61-B33D-6669-91A2-6A396A118F91}"/>
              </a:ext>
            </a:extLst>
          </p:cNvPr>
          <p:cNvSpPr>
            <a:spLocks noGrp="1"/>
          </p:cNvSpPr>
          <p:nvPr>
            <p:ph idx="1"/>
          </p:nvPr>
        </p:nvSpPr>
        <p:spPr>
          <a:xfrm>
            <a:off x="297873" y="200890"/>
            <a:ext cx="11693236" cy="6802583"/>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马太福音</a:t>
            </a:r>
            <a:r>
              <a:rPr kumimoji="0" lang="en-US" altLang="zh-TW"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Matt 14:22-27</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14:22 </a:t>
            </a:r>
            <a:r>
              <a:rPr kumimoji="0" lang="zh-TW"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耶 稣 随 即 催 门 徒 上 船 ， 先 渡 到 那 边 去 ， 等 他 叫 众 人 散 开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And straight away he made the disciples get into the boat and go before him to the other side, till he had sent the people away.</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14:23 </a:t>
            </a:r>
            <a:r>
              <a:rPr kumimoji="0" lang="zh-TW"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散 了 众 人 以 后 ， 他 就 独 自 上 山 去 祷 告 。 到 了 晚 上 ， 只 有 他 一 人 在 那 里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And after he had sent the people away, he went up into the mountain by himself for prayer: and when evening was come, he was there by himself.</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14:24 </a:t>
            </a:r>
            <a:r>
              <a:rPr kumimoji="0" lang="zh-TW"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那 时 船 在 海 中 ， 因 风 不 顺 ， 被 浪 摇 撼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But the boat was now in the middle of the sea, and was troubled by the waves: for the wind was against them.</a:t>
            </a:r>
          </a:p>
        </p:txBody>
      </p:sp>
    </p:spTree>
    <p:extLst>
      <p:ext uri="{BB962C8B-B14F-4D97-AF65-F5344CB8AC3E}">
        <p14:creationId xmlns:p14="http://schemas.microsoft.com/office/powerpoint/2010/main" val="1036292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103909" y="103909"/>
            <a:ext cx="11977255" cy="6754091"/>
          </a:xfrm>
        </p:spPr>
        <p:txBody>
          <a:bodyPr>
            <a:normAutofit/>
          </a:bodyPr>
          <a:lstStyle/>
          <a:p>
            <a:pPr marL="0" marR="0">
              <a:spcBef>
                <a:spcPts val="0"/>
              </a:spcBef>
              <a:spcAft>
                <a:spcPts val="0"/>
              </a:spcAft>
            </a:pPr>
            <a:endParaRPr lang="en-US" altLang="zh-TW"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200" b="1" dirty="0">
                <a:solidFill>
                  <a:srgbClr val="0070C0"/>
                </a:solidFill>
                <a:effectLst/>
                <a:latin typeface="Times New Roman" panose="02020603050405020304" pitchFamily="18" charset="0"/>
                <a:ea typeface="SimSun" panose="02010600030101010101" pitchFamily="2" charset="-122"/>
              </a:rPr>
              <a:t>14:25 </a:t>
            </a:r>
            <a:r>
              <a:rPr lang="zh-TW" altLang="en-US" sz="3200" b="1" dirty="0">
                <a:solidFill>
                  <a:srgbClr val="0070C0"/>
                </a:solidFill>
                <a:effectLst/>
                <a:latin typeface="Times New Roman" panose="02020603050405020304" pitchFamily="18" charset="0"/>
                <a:ea typeface="SimSun" panose="02010600030101010101" pitchFamily="2" charset="-122"/>
              </a:rPr>
              <a:t>夜 里 四 更 天 ， 耶 稣 在 海 面 上 走 ， 往 门 徒 那 里 去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in the fourth watch of the night he came to them, walking on the sea.</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14:26 </a:t>
            </a:r>
            <a:r>
              <a:rPr lang="zh-TW" altLang="en-US" sz="3200" b="1" dirty="0">
                <a:solidFill>
                  <a:srgbClr val="0070C0"/>
                </a:solidFill>
                <a:effectLst/>
                <a:latin typeface="Times New Roman" panose="02020603050405020304" pitchFamily="18" charset="0"/>
                <a:ea typeface="SimSun" panose="02010600030101010101" pitchFamily="2" charset="-122"/>
              </a:rPr>
              <a:t>门 徒 看 见 他 在 海 面 上 走 ， 就 惊 慌 了 ， 说 ， 是 个 鬼 怪 。 便 害 怕 ， 喊 叫 起 来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when they saw him walking on the sea, they were troubled, saying, It is a spirit; and they gave cries of fear.</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14:27 </a:t>
            </a:r>
            <a:r>
              <a:rPr lang="zh-TW" altLang="en-US" sz="3200" b="1" dirty="0">
                <a:solidFill>
                  <a:srgbClr val="0070C0"/>
                </a:solidFill>
                <a:effectLst/>
                <a:latin typeface="Times New Roman" panose="02020603050405020304" pitchFamily="18" charset="0"/>
                <a:ea typeface="SimSun" panose="02010600030101010101" pitchFamily="2" charset="-122"/>
              </a:rPr>
              <a:t>耶 稣 连 忙 对 他 们 说 ， 你 们 放 心 。 是 我 ， 不 要 怕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But straight away Jesus said to them, Take heart; it is I, have no fear.</a:t>
            </a:r>
            <a:endParaRPr lang="en-US" dirty="0"/>
          </a:p>
        </p:txBody>
      </p:sp>
    </p:spTree>
    <p:extLst>
      <p:ext uri="{BB962C8B-B14F-4D97-AF65-F5344CB8AC3E}">
        <p14:creationId xmlns:p14="http://schemas.microsoft.com/office/powerpoint/2010/main" val="4194310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CFD1A0-636F-1B69-53CF-D89B7851A0BA}"/>
              </a:ext>
            </a:extLst>
          </p:cNvPr>
          <p:cNvSpPr>
            <a:spLocks noGrp="1"/>
          </p:cNvSpPr>
          <p:nvPr>
            <p:ph idx="1"/>
          </p:nvPr>
        </p:nvSpPr>
        <p:spPr>
          <a:xfrm>
            <a:off x="284018" y="173182"/>
            <a:ext cx="11734800" cy="6580909"/>
          </a:xfrm>
        </p:spPr>
        <p:txBody>
          <a:bodyPr>
            <a:normAutofit/>
          </a:bodyPr>
          <a:lstStyle/>
          <a:p>
            <a:pPr marL="0" marR="0">
              <a:spcBef>
                <a:spcPts val="0"/>
              </a:spcBef>
              <a:spcAft>
                <a:spcPts val="0"/>
              </a:spcAft>
            </a:pPr>
            <a:r>
              <a:rPr lang="zh-TW" altLang="en-US" sz="3200" b="1" dirty="0">
                <a:solidFill>
                  <a:srgbClr val="0070C0"/>
                </a:solidFill>
                <a:effectLst/>
                <a:latin typeface="Times New Roman" panose="02020603050405020304" pitchFamily="18" charset="0"/>
                <a:ea typeface="SimSun" panose="02010600030101010101" pitchFamily="2" charset="-122"/>
              </a:rPr>
              <a:t>马太福音 </a:t>
            </a:r>
            <a:r>
              <a:rPr lang="en-US" altLang="zh-TW" sz="3200" b="1" dirty="0">
                <a:solidFill>
                  <a:srgbClr val="0070C0"/>
                </a:solidFill>
                <a:effectLst/>
                <a:latin typeface="Times New Roman" panose="02020603050405020304" pitchFamily="18" charset="0"/>
                <a:ea typeface="SimSun" panose="02010600030101010101" pitchFamily="2" charset="-122"/>
              </a:rPr>
              <a:t>Matt 14:28-33</a:t>
            </a:r>
          </a:p>
          <a:p>
            <a:pPr marL="0" marR="0">
              <a:spcBef>
                <a:spcPts val="0"/>
              </a:spcBef>
              <a:spcAft>
                <a:spcPts val="0"/>
              </a:spcAft>
            </a:pPr>
            <a:endParaRPr lang="en-US" altLang="zh-TW"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200" b="1" dirty="0">
                <a:solidFill>
                  <a:srgbClr val="0070C0"/>
                </a:solidFill>
                <a:effectLst/>
                <a:latin typeface="Times New Roman" panose="02020603050405020304" pitchFamily="18" charset="0"/>
                <a:ea typeface="SimSun" panose="02010600030101010101" pitchFamily="2" charset="-122"/>
              </a:rPr>
              <a:t>14:28 </a:t>
            </a:r>
            <a:r>
              <a:rPr lang="zh-TW" altLang="en-US" sz="3200" b="1" dirty="0">
                <a:solidFill>
                  <a:srgbClr val="0070C0"/>
                </a:solidFill>
                <a:effectLst/>
                <a:latin typeface="Times New Roman" panose="02020603050405020304" pitchFamily="18" charset="0"/>
                <a:ea typeface="SimSun" panose="02010600030101010101" pitchFamily="2" charset="-122"/>
              </a:rPr>
              <a:t>彼 得 说 ， 主 ， 如 果 是 你 ， 请 叫 我 从 水 面 上 走 到 你 那 里 去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Peter, answering, said to him, Lord, if it is you, give me the order to come to you on the water.</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14:29 </a:t>
            </a:r>
            <a:r>
              <a:rPr lang="zh-TW" altLang="en-US" sz="3200" b="1" dirty="0">
                <a:solidFill>
                  <a:srgbClr val="0070C0"/>
                </a:solidFill>
                <a:effectLst/>
                <a:latin typeface="Times New Roman" panose="02020603050405020304" pitchFamily="18" charset="0"/>
                <a:ea typeface="SimSun" panose="02010600030101010101" pitchFamily="2" charset="-122"/>
              </a:rPr>
              <a:t>耶 稣 说 ， 你 来 吧 。 彼 得 就 从 船 上 下 去 ， 在 水 面 上 走 ， 要 到 耶 稣 那 里 去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he said, Come. And Peter got out of the boat, and walking on the water, went to Jesus.</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14:30 </a:t>
            </a:r>
            <a:r>
              <a:rPr lang="zh-TW" altLang="en-US" sz="3200" b="1" dirty="0">
                <a:solidFill>
                  <a:srgbClr val="0070C0"/>
                </a:solidFill>
                <a:effectLst/>
                <a:latin typeface="Times New Roman" panose="02020603050405020304" pitchFamily="18" charset="0"/>
                <a:ea typeface="SimSun" panose="02010600030101010101" pitchFamily="2" charset="-122"/>
              </a:rPr>
              <a:t>只 因 见 风 甚 大 ， 就 害 怕 。 将 要 沉 下 去 ， 便 喊 着 说 ， 主 阿 ， 救 我 。</a:t>
            </a: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But when he saw the wind he was in fear and, starting to go down, he gave a cry, saying, Help, Lord.</a:t>
            </a:r>
          </a:p>
        </p:txBody>
      </p:sp>
    </p:spTree>
    <p:extLst>
      <p:ext uri="{BB962C8B-B14F-4D97-AF65-F5344CB8AC3E}">
        <p14:creationId xmlns:p14="http://schemas.microsoft.com/office/powerpoint/2010/main" val="2901866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2016</Words>
  <Application>Microsoft Office PowerPoint</Application>
  <PresentationFormat>Widescreen</PresentationFormat>
  <Paragraphs>108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是我, 不要怕 It is I, have no fear. 约翰 John 6:16-21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60</cp:revision>
  <dcterms:created xsi:type="dcterms:W3CDTF">2024-03-21T22:38:27Z</dcterms:created>
  <dcterms:modified xsi:type="dcterms:W3CDTF">2024-05-16T17:00:13Z</dcterms:modified>
</cp:coreProperties>
</file>