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0" autoAdjust="0"/>
    <p:restoredTop sz="94660"/>
  </p:normalViewPr>
  <p:slideViewPr>
    <p:cSldViewPr snapToGrid="0">
      <p:cViewPr varScale="1">
        <p:scale>
          <a:sx n="92" d="100"/>
          <a:sy n="92" d="100"/>
        </p:scale>
        <p:origin x="18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8B1D94-3D68-887B-532A-FC8A398C7A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4AF6466-F314-EC18-A65F-63E3289A3FF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1BC57BC-EB17-41D7-E8DC-AB91B1968A48}"/>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5" name="Footer Placeholder 4">
            <a:extLst>
              <a:ext uri="{FF2B5EF4-FFF2-40B4-BE49-F238E27FC236}">
                <a16:creationId xmlns:a16="http://schemas.microsoft.com/office/drawing/2014/main" id="{ABF96DBC-1A4D-83CD-1511-6975A58E611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92BC378-08E4-5A26-13DF-B3E2D9A2897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1209257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1CBE03-5E5F-8C04-3055-64ED74B4D44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1A96432-FCFB-E58C-9010-51BEA152226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7C288CF-5392-BA1E-6727-3D0D433959FB}"/>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5" name="Footer Placeholder 4">
            <a:extLst>
              <a:ext uri="{FF2B5EF4-FFF2-40B4-BE49-F238E27FC236}">
                <a16:creationId xmlns:a16="http://schemas.microsoft.com/office/drawing/2014/main" id="{610B1344-7449-2FE7-5B0E-79F598A4F8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453F6CB-CC14-85D9-0628-29EDC2E6C93F}"/>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2289495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9C014-AA76-93B7-546D-8F41ACCE7B5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77E9215-8304-AC01-D799-250352D821A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2BA3A88-0CAC-5C5D-2FBA-7414E5A4E65E}"/>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5" name="Footer Placeholder 4">
            <a:extLst>
              <a:ext uri="{FF2B5EF4-FFF2-40B4-BE49-F238E27FC236}">
                <a16:creationId xmlns:a16="http://schemas.microsoft.com/office/drawing/2014/main" id="{5731FF95-0787-E415-685E-82E396E851C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500288D-4C01-1AA0-7141-031BE3743C49}"/>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933721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2A3CAC-ECF6-52B7-4463-47392395080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510FD4-2046-CE38-A06A-C57EDC89042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763084-9B2B-AFDC-ED8D-0C014F43CCCA}"/>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5" name="Footer Placeholder 4">
            <a:extLst>
              <a:ext uri="{FF2B5EF4-FFF2-40B4-BE49-F238E27FC236}">
                <a16:creationId xmlns:a16="http://schemas.microsoft.com/office/drawing/2014/main" id="{CBB3F7DB-8B97-EB4E-1540-EA58717092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3F9DCD-D48F-0A35-536E-C0EB69A78A27}"/>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187108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ECF56-FB5C-7A92-A7EC-16A114C1A14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897A873-85BE-54AF-CC55-6903892F9FA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2CB003B-7A99-928B-7202-FCB8766ADC99}"/>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5" name="Footer Placeholder 4">
            <a:extLst>
              <a:ext uri="{FF2B5EF4-FFF2-40B4-BE49-F238E27FC236}">
                <a16:creationId xmlns:a16="http://schemas.microsoft.com/office/drawing/2014/main" id="{B1B4A2E9-DA53-FBE5-E8B8-1092DCE91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6B1D0D-1E0B-8810-DA18-08716BF51CB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9187072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83DE03-F12B-BBE0-B0E1-DE1098F12DF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BCC66C9-1D7D-FD7A-27B4-F00EB05DB87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1B4AD47-3CAD-54C1-840E-576D954759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DC022-0A44-22BF-3243-2A38A92BFD24}"/>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6" name="Footer Placeholder 5">
            <a:extLst>
              <a:ext uri="{FF2B5EF4-FFF2-40B4-BE49-F238E27FC236}">
                <a16:creationId xmlns:a16="http://schemas.microsoft.com/office/drawing/2014/main" id="{81362825-9255-09AB-6B01-08A4153CD85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F9CD075-CAE8-BAF8-5659-9295DC09F31C}"/>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7842769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2EADA3-32D1-1A9E-FE00-B565E649C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9A5F030-0B12-F144-E446-CC02B649C5D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5FF347-AF62-ACDF-A401-9C45791A455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BC6DB6C-3833-78D1-D42F-3D8485639EA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4FB47C9-2C47-674B-67ED-0796489AAE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1F3711C-B80D-5A13-A30F-08CA5D3CD0CC}"/>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8" name="Footer Placeholder 7">
            <a:extLst>
              <a:ext uri="{FF2B5EF4-FFF2-40B4-BE49-F238E27FC236}">
                <a16:creationId xmlns:a16="http://schemas.microsoft.com/office/drawing/2014/main" id="{2A4D6373-2A45-9629-20FC-E0DACC384FA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9C4581A-B752-AC57-5C3E-8775FC412DA1}"/>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6314248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84068-19F0-092A-F2B1-5C0E3C3BAEE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4BA93DC-699D-7E25-1EE9-356C947C9E8F}"/>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4" name="Footer Placeholder 3">
            <a:extLst>
              <a:ext uri="{FF2B5EF4-FFF2-40B4-BE49-F238E27FC236}">
                <a16:creationId xmlns:a16="http://schemas.microsoft.com/office/drawing/2014/main" id="{053D2F3B-6FC0-9F52-A784-BA3BCD5AFC2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18C5DEA-F3A8-5030-81FE-452CF4ADEF56}"/>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37901324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D7630B4-6891-BED4-36C1-50582988272E}"/>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3" name="Footer Placeholder 2">
            <a:extLst>
              <a:ext uri="{FF2B5EF4-FFF2-40B4-BE49-F238E27FC236}">
                <a16:creationId xmlns:a16="http://schemas.microsoft.com/office/drawing/2014/main" id="{7394CA27-14DD-E0EF-70D4-FF4514C8686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553F11E-BF53-756A-0819-0E172FA67CD4}"/>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8579385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FB406F-9A22-CD23-C8F9-A43C5625A5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A029BE9-25C7-4076-94BF-89D5C6DE765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0A5E0C-8547-CAAA-C5BB-990D8CA153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1948EA0-D83A-9D73-B904-58E2D0FDDCDB}"/>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6" name="Footer Placeholder 5">
            <a:extLst>
              <a:ext uri="{FF2B5EF4-FFF2-40B4-BE49-F238E27FC236}">
                <a16:creationId xmlns:a16="http://schemas.microsoft.com/office/drawing/2014/main" id="{D05AE2A2-01AA-663C-CC20-F8690F136FC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A97216-6C4B-72EE-7254-E00CA9A0BB5E}"/>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23195733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46655D-69BB-ED86-9B2A-D68F3ABBBF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501EDEB-7E49-B264-404D-F606F0129C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C328053-812F-140B-3630-5910A62039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5750704-8559-B2B0-27E1-D42F13173BE3}"/>
              </a:ext>
            </a:extLst>
          </p:cNvPr>
          <p:cNvSpPr>
            <a:spLocks noGrp="1"/>
          </p:cNvSpPr>
          <p:nvPr>
            <p:ph type="dt" sz="half" idx="10"/>
          </p:nvPr>
        </p:nvSpPr>
        <p:spPr/>
        <p:txBody>
          <a:bodyPr/>
          <a:lstStyle/>
          <a:p>
            <a:fld id="{E52D3781-A38D-4D33-B0A1-29466F3B6F6A}" type="datetimeFigureOut">
              <a:rPr lang="en-US" smtClean="0"/>
              <a:t>3/21/2024</a:t>
            </a:fld>
            <a:endParaRPr lang="en-US"/>
          </a:p>
        </p:txBody>
      </p:sp>
      <p:sp>
        <p:nvSpPr>
          <p:cNvPr id="6" name="Footer Placeholder 5">
            <a:extLst>
              <a:ext uri="{FF2B5EF4-FFF2-40B4-BE49-F238E27FC236}">
                <a16:creationId xmlns:a16="http://schemas.microsoft.com/office/drawing/2014/main" id="{994B0470-0935-1E4A-F2DF-0A4E9B3E081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38272E-BD5D-F12B-EEAF-10C766D15A60}"/>
              </a:ext>
            </a:extLst>
          </p:cNvPr>
          <p:cNvSpPr>
            <a:spLocks noGrp="1"/>
          </p:cNvSpPr>
          <p:nvPr>
            <p:ph type="sldNum" sz="quarter" idx="12"/>
          </p:nvPr>
        </p:nvSpPr>
        <p:spPr/>
        <p:txBody>
          <a:bodyPr/>
          <a:lstStyle/>
          <a:p>
            <a:fld id="{BABB402C-8A13-45E7-8976-45E4B40A37D5}" type="slidenum">
              <a:rPr lang="en-US" smtClean="0"/>
              <a:t>‹#›</a:t>
            </a:fld>
            <a:endParaRPr lang="en-US"/>
          </a:p>
        </p:txBody>
      </p:sp>
    </p:spTree>
    <p:extLst>
      <p:ext uri="{BB962C8B-B14F-4D97-AF65-F5344CB8AC3E}">
        <p14:creationId xmlns:p14="http://schemas.microsoft.com/office/powerpoint/2010/main" val="18660966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CC5BB3-8AB5-869A-7B95-855AE25FF3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0EA83DB-0A9F-3DBB-F337-F1AF946B85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1CCDC8D-8BF3-37C4-2C40-AF5742004BA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2D3781-A38D-4D33-B0A1-29466F3B6F6A}" type="datetimeFigureOut">
              <a:rPr lang="en-US" smtClean="0"/>
              <a:t>3/21/2024</a:t>
            </a:fld>
            <a:endParaRPr lang="en-US"/>
          </a:p>
        </p:txBody>
      </p:sp>
      <p:sp>
        <p:nvSpPr>
          <p:cNvPr id="5" name="Footer Placeholder 4">
            <a:extLst>
              <a:ext uri="{FF2B5EF4-FFF2-40B4-BE49-F238E27FC236}">
                <a16:creationId xmlns:a16="http://schemas.microsoft.com/office/drawing/2014/main" id="{BC46C9AA-D8AE-122A-FCEB-0802F8095AA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9A05BE4-45DB-AF02-55D3-5175AD54C9E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BB402C-8A13-45E7-8976-45E4B40A37D5}" type="slidenum">
              <a:rPr lang="en-US" smtClean="0"/>
              <a:t>‹#›</a:t>
            </a:fld>
            <a:endParaRPr lang="en-US"/>
          </a:p>
        </p:txBody>
      </p:sp>
    </p:spTree>
    <p:extLst>
      <p:ext uri="{BB962C8B-B14F-4D97-AF65-F5344CB8AC3E}">
        <p14:creationId xmlns:p14="http://schemas.microsoft.com/office/powerpoint/2010/main" val="31232317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014057-5632-F01B-B6A1-BB2EC8ECC5B5}"/>
              </a:ext>
            </a:extLst>
          </p:cNvPr>
          <p:cNvSpPr>
            <a:spLocks noGrp="1"/>
          </p:cNvSpPr>
          <p:nvPr>
            <p:ph type="ctrTitle"/>
          </p:nvPr>
        </p:nvSpPr>
        <p:spPr>
          <a:xfrm>
            <a:off x="1524000" y="1122362"/>
            <a:ext cx="9144000" cy="4253201"/>
          </a:xfrm>
        </p:spPr>
        <p:txBody>
          <a:bodyPr>
            <a:normAutofit/>
          </a:bodyPr>
          <a:lstStyle/>
          <a:p>
            <a:r>
              <a:rPr lang="zh-CN" altLang="en-US" b="1" dirty="0"/>
              <a:t>耶稣公正的审判  </a:t>
            </a:r>
            <a:r>
              <a:rPr lang="en-US" altLang="zh-CN" b="1" dirty="0"/>
              <a:t>Jesus’ Just Judgement</a:t>
            </a:r>
            <a:br>
              <a:rPr lang="en-US" altLang="zh-CN" b="1" dirty="0"/>
            </a:br>
            <a:r>
              <a:rPr lang="zh-CN" altLang="en-US" b="1" dirty="0"/>
              <a:t>约翰 </a:t>
            </a:r>
            <a:r>
              <a:rPr lang="en-US" altLang="zh-CN" b="1" dirty="0"/>
              <a:t>John 5:30-47</a:t>
            </a:r>
            <a:endParaRPr lang="en-US" b="1" dirty="0"/>
          </a:p>
        </p:txBody>
      </p:sp>
    </p:spTree>
    <p:extLst>
      <p:ext uri="{BB962C8B-B14F-4D97-AF65-F5344CB8AC3E}">
        <p14:creationId xmlns:p14="http://schemas.microsoft.com/office/powerpoint/2010/main" val="3568206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D6ACA0-AA46-FBA8-B169-46B295BD5170}"/>
              </a:ext>
            </a:extLst>
          </p:cNvPr>
          <p:cNvSpPr>
            <a:spLocks noGrp="1"/>
          </p:cNvSpPr>
          <p:nvPr>
            <p:ph idx="1"/>
          </p:nvPr>
        </p:nvSpPr>
        <p:spPr>
          <a:xfrm>
            <a:off x="193964" y="69273"/>
            <a:ext cx="11894127" cy="6740236"/>
          </a:xfrm>
        </p:spPr>
        <p:txBody>
          <a:bodyPr>
            <a:normAutofit/>
          </a:bodyPr>
          <a:lstStyle/>
          <a:p>
            <a:pPr marL="0" marR="0">
              <a:spcBef>
                <a:spcPts val="0"/>
              </a:spcBef>
              <a:spcAft>
                <a:spcPts val="0"/>
              </a:spcAft>
            </a:pPr>
            <a:r>
              <a:rPr lang="zh-CN" sz="3500" b="1" dirty="0">
                <a:solidFill>
                  <a:srgbClr val="0070C0"/>
                </a:solidFill>
                <a:effectLst/>
                <a:latin typeface="Times New Roman" panose="02020603050405020304" pitchFamily="18" charset="0"/>
                <a:ea typeface="SimSun" panose="02010600030101010101" pitchFamily="2" charset="-122"/>
              </a:rPr>
              <a:t>太 </a:t>
            </a:r>
            <a:r>
              <a:rPr lang="en-US" sz="3500" b="1" dirty="0">
                <a:solidFill>
                  <a:srgbClr val="0070C0"/>
                </a:solidFill>
                <a:effectLst/>
                <a:latin typeface="Times New Roman" panose="02020603050405020304" pitchFamily="18" charset="0"/>
                <a:ea typeface="SimSun" panose="02010600030101010101" pitchFamily="2" charset="-122"/>
              </a:rPr>
              <a:t>Matthew 14:3-5</a:t>
            </a:r>
            <a:endParaRPr lang="en-US" sz="35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500" b="1" dirty="0">
                <a:solidFill>
                  <a:srgbClr val="0070C0"/>
                </a:solidFill>
                <a:effectLst/>
                <a:latin typeface="Times New Roman" panose="02020603050405020304" pitchFamily="18" charset="0"/>
                <a:ea typeface="SimSun" panose="02010600030101010101" pitchFamily="2" charset="-122"/>
              </a:rPr>
              <a:t>起 先 希 律 为 他 兄 弟 腓 力 的 妻 子 希 罗 底 的 缘 故 ， 把 约 翰 拿 住 锁 在 监 里 。</a:t>
            </a:r>
            <a:endParaRPr lang="en-US" sz="35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500" b="1" dirty="0">
                <a:solidFill>
                  <a:srgbClr val="0070C0"/>
                </a:solidFill>
                <a:effectLst/>
                <a:latin typeface="Times New Roman" panose="02020603050405020304" pitchFamily="18" charset="0"/>
                <a:ea typeface="SimSun" panose="02010600030101010101" pitchFamily="2" charset="-122"/>
              </a:rPr>
              <a:t>For Herod had taken John and put him in prison because of Herodias, his brother Philip's wife.</a:t>
            </a:r>
            <a:endParaRPr lang="en-US" sz="35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500" b="1" dirty="0">
                <a:solidFill>
                  <a:srgbClr val="0070C0"/>
                </a:solidFill>
                <a:effectLst/>
                <a:latin typeface="Times New Roman" panose="02020603050405020304" pitchFamily="18" charset="0"/>
                <a:ea typeface="SimSun" panose="02010600030101010101" pitchFamily="2" charset="-122"/>
              </a:rPr>
              <a:t>因 为 约 翰 曾 对 他 说 ， 你 娶 这 妇 人 是 不 合 理 的 。</a:t>
            </a:r>
            <a:endParaRPr lang="en-US" sz="35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500" b="1" dirty="0">
                <a:solidFill>
                  <a:srgbClr val="0070C0"/>
                </a:solidFill>
                <a:effectLst/>
                <a:latin typeface="Times New Roman" panose="02020603050405020304" pitchFamily="18" charset="0"/>
                <a:ea typeface="SimSun" panose="02010600030101010101" pitchFamily="2" charset="-122"/>
              </a:rPr>
              <a:t>Because John had said to him, It is not right for you to have her.</a:t>
            </a:r>
            <a:endParaRPr lang="en-US" sz="35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500" b="1" dirty="0">
                <a:solidFill>
                  <a:srgbClr val="0070C0"/>
                </a:solidFill>
                <a:effectLst/>
                <a:latin typeface="Times New Roman" panose="02020603050405020304" pitchFamily="18" charset="0"/>
                <a:ea typeface="SimSun" panose="02010600030101010101" pitchFamily="2" charset="-122"/>
              </a:rPr>
              <a:t>希 律 就 想 要 杀 他 ， 只 是 怕 百 姓 。 因 为 他 们 以 约 翰 为 先 知 。</a:t>
            </a:r>
            <a:endParaRPr lang="en-US" sz="35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altLang="zh-CN" sz="3500" b="1" dirty="0">
              <a:solidFill>
                <a:srgbClr val="0070C0"/>
              </a:solidFill>
              <a:effectLst/>
              <a:latin typeface="Times New Roman" panose="02020603050405020304" pitchFamily="18" charset="0"/>
              <a:ea typeface="SimSun" panose="02010600030101010101" pitchFamily="2" charset="-122"/>
            </a:endParaRPr>
          </a:p>
        </p:txBody>
      </p:sp>
    </p:spTree>
    <p:extLst>
      <p:ext uri="{BB962C8B-B14F-4D97-AF65-F5344CB8AC3E}">
        <p14:creationId xmlns:p14="http://schemas.microsoft.com/office/powerpoint/2010/main" val="36324289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BEDA237-4F9C-F9E8-CC6F-70C152C23E1B}"/>
              </a:ext>
            </a:extLst>
          </p:cNvPr>
          <p:cNvSpPr>
            <a:spLocks noGrp="1"/>
          </p:cNvSpPr>
          <p:nvPr>
            <p:ph idx="1"/>
          </p:nvPr>
        </p:nvSpPr>
        <p:spPr>
          <a:xfrm>
            <a:off x="311727" y="588818"/>
            <a:ext cx="11755582" cy="5588145"/>
          </a:xfrm>
        </p:spPr>
        <p:txBody>
          <a:bodyPr>
            <a:normAutofit/>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太 </a:t>
            </a: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11</a:t>
            </a: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a:t>
            </a: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18</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约 翰 来 了 ， 也 不 吃 ， 也 不 喝 ， 人 就 说 他 是 被 鬼 附 着 的 。</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For John came, taking no food or drink, and they say, He has an evil spirit.</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 </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约翰</a:t>
            </a: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John 1:25</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他 们 就 问 他 说 ， 你 既 不 是 基 督 ， 不 是 以 利 亚 ， 也 不 是 那 先 知 ， 为 什 么 施 洗 呢 ？</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And they put this question to him, saying, Why then are you giving baptism if you are not the Christ, or Elijah, or the prophet?</a:t>
            </a:r>
            <a:endParaRPr kumimoji="0" lang="en-US" sz="32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Tree>
    <p:extLst>
      <p:ext uri="{BB962C8B-B14F-4D97-AF65-F5344CB8AC3E}">
        <p14:creationId xmlns:p14="http://schemas.microsoft.com/office/powerpoint/2010/main" val="19126744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F5CD929-82D3-EB1F-0AF0-8FB4F3CF60FA}"/>
              </a:ext>
            </a:extLst>
          </p:cNvPr>
          <p:cNvSpPr>
            <a:spLocks noGrp="1"/>
          </p:cNvSpPr>
          <p:nvPr>
            <p:ph idx="1"/>
          </p:nvPr>
        </p:nvSpPr>
        <p:spPr>
          <a:xfrm>
            <a:off x="193964" y="187036"/>
            <a:ext cx="11845636" cy="6580909"/>
          </a:xfrm>
        </p:spPr>
        <p:txBody>
          <a:bodyPr/>
          <a:lstStyle/>
          <a:p>
            <a:pPr marL="0" marR="0">
              <a:spcBef>
                <a:spcPts val="0"/>
              </a:spcBef>
              <a:spcAft>
                <a:spcPts val="0"/>
              </a:spcAft>
            </a:pPr>
            <a:endParaRPr lang="en-US" altLang="zh-CN" sz="36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r>
              <a:rPr lang="zh-CN" sz="3600" b="1" dirty="0">
                <a:solidFill>
                  <a:srgbClr val="0070C0"/>
                </a:solidFill>
                <a:effectLst/>
                <a:latin typeface="Times New Roman" panose="02020603050405020304" pitchFamily="18" charset="0"/>
                <a:ea typeface="SimSun" panose="02010600030101010101" pitchFamily="2" charset="-122"/>
              </a:rPr>
              <a:t>路加</a:t>
            </a:r>
            <a:r>
              <a:rPr lang="en-US" sz="3600" b="1" dirty="0">
                <a:solidFill>
                  <a:srgbClr val="0070C0"/>
                </a:solidFill>
                <a:effectLst/>
                <a:latin typeface="Times New Roman" panose="02020603050405020304" pitchFamily="18" charset="0"/>
                <a:ea typeface="SimSun" panose="02010600030101010101" pitchFamily="2" charset="-122"/>
              </a:rPr>
              <a:t>20</a:t>
            </a:r>
            <a:r>
              <a:rPr lang="zh-CN" sz="3600" b="1" dirty="0">
                <a:solidFill>
                  <a:srgbClr val="0070C0"/>
                </a:solidFill>
                <a:effectLst/>
                <a:latin typeface="Times New Roman" panose="02020603050405020304" pitchFamily="18" charset="0"/>
                <a:ea typeface="SimSun" panose="02010600030101010101" pitchFamily="2" charset="-122"/>
              </a:rPr>
              <a:t>：</a:t>
            </a:r>
            <a:r>
              <a:rPr lang="en-US" sz="3600" b="1" dirty="0">
                <a:solidFill>
                  <a:srgbClr val="0070C0"/>
                </a:solidFill>
                <a:effectLst/>
                <a:latin typeface="Times New Roman" panose="02020603050405020304" pitchFamily="18" charset="0"/>
                <a:ea typeface="SimSun" panose="02010600030101010101" pitchFamily="2" charset="-122"/>
              </a:rPr>
              <a:t>5-6</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600" b="1" dirty="0">
                <a:solidFill>
                  <a:srgbClr val="0070C0"/>
                </a:solidFill>
                <a:effectLst/>
                <a:latin typeface="Times New Roman" panose="02020603050405020304" pitchFamily="18" charset="0"/>
                <a:ea typeface="SimSun" panose="02010600030101010101" pitchFamily="2" charset="-122"/>
              </a:rPr>
              <a:t>他 们 彼 此 商 议 说 ， 我 们 若 说 从 天 上 来 ， 他 必 说 你 们 为 什 么 不 信 他 呢 ？</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0070C0"/>
                </a:solidFill>
                <a:effectLst/>
                <a:latin typeface="Times New Roman" panose="02020603050405020304" pitchFamily="18" charset="0"/>
                <a:ea typeface="SimSun" panose="02010600030101010101" pitchFamily="2" charset="-122"/>
              </a:rPr>
              <a:t>And they said among themselves, If we say, From heaven; he will say, Why did you not have faith in him?</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600" b="1" dirty="0">
                <a:solidFill>
                  <a:srgbClr val="0070C0"/>
                </a:solidFill>
                <a:effectLst/>
                <a:latin typeface="Times New Roman" panose="02020603050405020304" pitchFamily="18" charset="0"/>
                <a:ea typeface="SimSun" panose="02010600030101010101" pitchFamily="2" charset="-122"/>
              </a:rPr>
              <a:t>若 说 从 人 间 来 ， 百 姓 都 要 用 石 头 打 死 我 们 。 因 为 他 们 信 约 翰 是 先 知 。</a:t>
            </a:r>
            <a:endParaRPr lang="en-US" sz="36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6842962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74F67-D199-EFB8-AF0B-AA4FE1C89507}"/>
              </a:ext>
            </a:extLst>
          </p:cNvPr>
          <p:cNvSpPr>
            <a:spLocks noGrp="1"/>
          </p:cNvSpPr>
          <p:nvPr>
            <p:ph idx="1"/>
          </p:nvPr>
        </p:nvSpPr>
        <p:spPr>
          <a:xfrm>
            <a:off x="290945" y="318654"/>
            <a:ext cx="11769437" cy="6442363"/>
          </a:xfrm>
        </p:spPr>
        <p:txBody>
          <a:bodyPr>
            <a:normAutofit/>
          </a:bodyPr>
          <a:lstStyle/>
          <a:p>
            <a:pPr marL="0" marR="0">
              <a:spcBef>
                <a:spcPts val="0"/>
              </a:spcBef>
              <a:spcAft>
                <a:spcPts val="0"/>
              </a:spcAft>
            </a:pPr>
            <a:r>
              <a:rPr lang="zh-CN" sz="2800" b="1" dirty="0">
                <a:solidFill>
                  <a:srgbClr val="0070C0"/>
                </a:solidFill>
                <a:effectLst/>
                <a:latin typeface="Times New Roman" panose="02020603050405020304" pitchFamily="18" charset="0"/>
                <a:ea typeface="SimSun" panose="02010600030101010101" pitchFamily="2" charset="-122"/>
              </a:rPr>
              <a:t>太 </a:t>
            </a:r>
            <a:r>
              <a:rPr lang="en-US" sz="2800" b="1" dirty="0">
                <a:solidFill>
                  <a:srgbClr val="0070C0"/>
                </a:solidFill>
                <a:effectLst/>
                <a:latin typeface="Times New Roman" panose="02020603050405020304" pitchFamily="18" charset="0"/>
                <a:ea typeface="SimSun" panose="02010600030101010101" pitchFamily="2" charset="-122"/>
              </a:rPr>
              <a:t>Matthew 3:7-10</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800" b="1" dirty="0">
                <a:solidFill>
                  <a:srgbClr val="0070C0"/>
                </a:solidFill>
                <a:effectLst/>
                <a:latin typeface="Times New Roman" panose="02020603050405020304" pitchFamily="18" charset="0"/>
                <a:ea typeface="SimSun" panose="02010600030101010101" pitchFamily="2" charset="-122"/>
              </a:rPr>
              <a:t>3:7</a:t>
            </a:r>
            <a:r>
              <a:rPr lang="zh-CN" sz="2800" b="1" dirty="0">
                <a:solidFill>
                  <a:srgbClr val="0070C0"/>
                </a:solidFill>
                <a:effectLst/>
                <a:latin typeface="Times New Roman" panose="02020603050405020304" pitchFamily="18" charset="0"/>
                <a:ea typeface="SimSun" panose="02010600030101010101" pitchFamily="2" charset="-122"/>
              </a:rPr>
              <a:t>约 翰 看 见 许 多 法 利 赛 人 和 撒 都 该 人 ， 也 来 受 洗 ， 就 对 他 们 说 ， 毒 蛇 的 种 类 ， 谁 指 示 你 们 逃 避 将 来 的 忿 怒 呢 ？</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800" b="1" dirty="0">
                <a:solidFill>
                  <a:srgbClr val="0070C0"/>
                </a:solidFill>
                <a:effectLst/>
                <a:latin typeface="Times New Roman" panose="02020603050405020304" pitchFamily="18" charset="0"/>
                <a:ea typeface="SimSun" panose="02010600030101010101" pitchFamily="2" charset="-122"/>
              </a:rPr>
              <a:t>But when he saw a number of the Pharisees and Sadducees coming to his baptism, he said to them, Offspring of snakes, at whose word are you going in flight from the wrath to come?</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2800" b="1" dirty="0">
                <a:solidFill>
                  <a:srgbClr val="0070C0"/>
                </a:solidFill>
                <a:effectLst/>
                <a:latin typeface="Times New Roman" panose="02020603050405020304" pitchFamily="18" charset="0"/>
                <a:ea typeface="SimSun" panose="02010600030101010101" pitchFamily="2" charset="-122"/>
              </a:rPr>
              <a:t>你 们 要 结 出 果 子 来 ， 与 悔 改 的 心 相 称 。</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800" b="1" dirty="0">
                <a:solidFill>
                  <a:srgbClr val="0070C0"/>
                </a:solidFill>
                <a:effectLst/>
                <a:latin typeface="Times New Roman" panose="02020603050405020304" pitchFamily="18" charset="0"/>
                <a:ea typeface="SimSun" panose="02010600030101010101" pitchFamily="2" charset="-122"/>
              </a:rPr>
              <a:t>Let your change of heart be seen in your works:</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2800" b="1" dirty="0">
                <a:solidFill>
                  <a:srgbClr val="0070C0"/>
                </a:solidFill>
                <a:effectLst/>
                <a:latin typeface="Times New Roman" panose="02020603050405020304" pitchFamily="18" charset="0"/>
                <a:ea typeface="SimSun" panose="02010600030101010101" pitchFamily="2" charset="-122"/>
              </a:rPr>
              <a:t>不 要 自 己 心 里 说 ， 有 亚 伯 拉 罕 为 我 们 的 祖 宗 。 我 告 诉 你 们 ， 神 能 从 这 些 石 头 中 给 亚 伯 拉 罕 兴 起 子 孙 来 。</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800" b="1" dirty="0">
                <a:solidFill>
                  <a:srgbClr val="0070C0"/>
                </a:solidFill>
                <a:effectLst/>
                <a:latin typeface="Times New Roman" panose="02020603050405020304" pitchFamily="18" charset="0"/>
                <a:ea typeface="SimSun" panose="02010600030101010101" pitchFamily="2" charset="-122"/>
              </a:rPr>
              <a:t>And say not to yourselves, We have Abraham for our father; because I say to you that God is able from these stones to make children for Abraham.</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2800" b="1" dirty="0">
                <a:solidFill>
                  <a:srgbClr val="0070C0"/>
                </a:solidFill>
                <a:effectLst/>
                <a:latin typeface="Times New Roman" panose="02020603050405020304" pitchFamily="18" charset="0"/>
                <a:ea typeface="SimSun" panose="02010600030101010101" pitchFamily="2" charset="-122"/>
              </a:rPr>
              <a:t>现 在 斧 子 已 经 放 在 树 根 上 ， 凡 不 结 好 果 子 的 树 ， 就 砍 下 来 ， 丢 在 火 里 。</a:t>
            </a:r>
            <a:endParaRPr lang="en-US" sz="24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2800" b="1" dirty="0">
                <a:solidFill>
                  <a:srgbClr val="0070C0"/>
                </a:solidFill>
                <a:effectLst/>
                <a:latin typeface="Times New Roman" panose="02020603050405020304" pitchFamily="18" charset="0"/>
                <a:ea typeface="SimSun" panose="02010600030101010101" pitchFamily="2" charset="-122"/>
              </a:rPr>
              <a:t>And even now the axe is put to the root of the trees; every tree then which does not give good fruit is cut down, and put into the fire.</a:t>
            </a:r>
            <a:endParaRPr lang="en-US" sz="24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37623837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1D91B8-4214-6970-D6A8-2230A050B5B0}"/>
              </a:ext>
            </a:extLst>
          </p:cNvPr>
          <p:cNvSpPr>
            <a:spLocks noGrp="1"/>
          </p:cNvSpPr>
          <p:nvPr>
            <p:ph idx="1"/>
          </p:nvPr>
        </p:nvSpPr>
        <p:spPr>
          <a:xfrm>
            <a:off x="353291" y="491836"/>
            <a:ext cx="11506200" cy="5685127"/>
          </a:xfrm>
        </p:spPr>
        <p:txBody>
          <a:bodyPr/>
          <a:lstStyle/>
          <a:p>
            <a:pPr marL="0" marR="0">
              <a:spcBef>
                <a:spcPts val="0"/>
              </a:spcBef>
              <a:spcAft>
                <a:spcPts val="0"/>
              </a:spcAft>
            </a:pPr>
            <a:endParaRPr lang="en-US" altLang="zh-CN" sz="2800" b="1" dirty="0">
              <a:solidFill>
                <a:srgbClr val="FF0000"/>
              </a:solidFill>
              <a:effectLst/>
              <a:latin typeface="Times New Roman" panose="02020603050405020304" pitchFamily="18" charset="0"/>
              <a:ea typeface="SimSun" panose="02010600030101010101" pitchFamily="2" charset="-122"/>
              <a:cs typeface="PMingLiU" panose="02020500000000000000" pitchFamily="18" charset="-120"/>
            </a:endParaRPr>
          </a:p>
          <a:p>
            <a:pPr marL="0" marR="0">
              <a:spcBef>
                <a:spcPts val="0"/>
              </a:spcBef>
              <a:spcAft>
                <a:spcPts val="0"/>
              </a:spcAft>
            </a:pPr>
            <a:r>
              <a:rPr lang="zh-CN" sz="3600" b="1" dirty="0">
                <a:solidFill>
                  <a:srgbClr val="FF0000"/>
                </a:solidFill>
                <a:effectLst/>
                <a:latin typeface="Times New Roman" panose="02020603050405020304" pitchFamily="18" charset="0"/>
                <a:ea typeface="SimSun" panose="02010600030101010101" pitchFamily="2" charset="-122"/>
                <a:cs typeface="PMingLiU" panose="02020500000000000000" pitchFamily="18" charset="-120"/>
              </a:rPr>
              <a:t>约</a:t>
            </a:r>
            <a:r>
              <a:rPr lang="en-US" sz="3600" b="1" dirty="0">
                <a:solidFill>
                  <a:srgbClr val="FF0000"/>
                </a:solidFill>
                <a:effectLst/>
                <a:latin typeface="PMingLiU" panose="02020500000000000000" pitchFamily="18" charset="-120"/>
                <a:ea typeface="SimSun" panose="02010600030101010101" pitchFamily="2" charset="-122"/>
                <a:cs typeface="PMingLiU" panose="02020500000000000000" pitchFamily="18" charset="-120"/>
              </a:rPr>
              <a:t>5:36</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但</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有</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比</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约</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翰</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更</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大</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因</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为</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父</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交</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给</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成</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就</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事</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就</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是</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所</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作</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事</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这</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便</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是</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父</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所</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差</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来</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FF0000"/>
                </a:solidFill>
                <a:effectLst/>
                <a:latin typeface="Times New Roman" panose="02020603050405020304" pitchFamily="18" charset="0"/>
                <a:ea typeface="Times New Roman" panose="02020603050405020304" pitchFamily="18" charset="0"/>
              </a:rPr>
              <a:t>But the witness which I have is greater than that of John: the work which the Father has given me to do, the very work which I am now doing, is a witness that the Father has sent me.</a:t>
            </a:r>
            <a:endParaRPr lang="en-US" sz="36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6009529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BDE36CC-2529-758C-6B7D-BF6AEC361171}"/>
              </a:ext>
            </a:extLst>
          </p:cNvPr>
          <p:cNvSpPr>
            <a:spLocks noGrp="1"/>
          </p:cNvSpPr>
          <p:nvPr>
            <p:ph idx="1"/>
          </p:nvPr>
        </p:nvSpPr>
        <p:spPr>
          <a:xfrm>
            <a:off x="360218" y="159328"/>
            <a:ext cx="11603182" cy="6587836"/>
          </a:xfrm>
        </p:spPr>
        <p:txBody>
          <a:bodyPr>
            <a:normAutofit fontScale="92500" lnSpcReduction="10000"/>
          </a:bodyPr>
          <a:lstStyle/>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太 </a:t>
            </a:r>
            <a:r>
              <a:rPr lang="en-US" sz="3200" b="1" dirty="0">
                <a:solidFill>
                  <a:srgbClr val="0070C0"/>
                </a:solidFill>
                <a:effectLst/>
                <a:latin typeface="Times New Roman" panose="02020603050405020304" pitchFamily="18" charset="0"/>
                <a:ea typeface="SimSun" panose="02010600030101010101" pitchFamily="2" charset="-122"/>
              </a:rPr>
              <a:t>Matthew 11:2-4</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约 翰 在 监 里 听 见 基 督 所 作 的 事 ， 就 打 发 两 个 门 徒 去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Now when John had news in prison of the works of the Christ, he sent his disciples</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问 他 说 ， 那 将 要 来 的 是 你 吗 ？ 还 是 我 们 等 候 别 人 呢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To say to him, Are you he who is to come, or are we waiting for another?</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耶 稣 回 答 说 ， 你 们 去 ， 把 所 听 见 所 看 见 的 事 告 诉 约 翰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Jesus, answering, said to them, Go and give news to John of the things which you are seeing and hearing:</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就 是 瞎 子 看 见 ， 瘸 子 行 走 ， 长 大 麻 疯 的 洁 净 ， 聋 子 听 见 。 死 人 复 活 ， 穷 人 有 福 音 传 给 他 们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The blind see; those who were not able to, are walking; lepers are made clean; those who were without hearing, now have their ears open; the dead come to life again, and the poor have the good news given to them.</a:t>
            </a:r>
            <a:endParaRPr lang="en-US" sz="32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2696219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D08FF1D-D88C-DC18-2D3D-A0CD8295C5AE}"/>
              </a:ext>
            </a:extLst>
          </p:cNvPr>
          <p:cNvSpPr>
            <a:spLocks noGrp="1"/>
          </p:cNvSpPr>
          <p:nvPr>
            <p:ph idx="1"/>
          </p:nvPr>
        </p:nvSpPr>
        <p:spPr>
          <a:xfrm>
            <a:off x="290945" y="471055"/>
            <a:ext cx="11617037" cy="6075218"/>
          </a:xfrm>
        </p:spPr>
        <p:txBody>
          <a:bodyPr/>
          <a:lstStyle/>
          <a:p>
            <a:pPr marL="0" marR="0">
              <a:spcBef>
                <a:spcPts val="0"/>
              </a:spcBef>
              <a:spcAft>
                <a:spcPts val="0"/>
              </a:spcAft>
            </a:pPr>
            <a:r>
              <a:rPr lang="zh-CN" sz="3600" b="1" dirty="0">
                <a:solidFill>
                  <a:srgbClr val="0070C0"/>
                </a:solidFill>
                <a:effectLst/>
                <a:latin typeface="Times New Roman" panose="02020603050405020304" pitchFamily="18" charset="0"/>
                <a:ea typeface="SimSun" panose="02010600030101010101" pitchFamily="2" charset="-122"/>
              </a:rPr>
              <a:t>约翰 </a:t>
            </a:r>
            <a:r>
              <a:rPr lang="en-US" sz="3600" b="1" dirty="0">
                <a:solidFill>
                  <a:srgbClr val="0070C0"/>
                </a:solidFill>
                <a:effectLst/>
                <a:latin typeface="Times New Roman" panose="02020603050405020304" pitchFamily="18" charset="0"/>
                <a:ea typeface="SimSun" panose="02010600030101010101" pitchFamily="2" charset="-122"/>
              </a:rPr>
              <a:t>11</a:t>
            </a:r>
            <a:r>
              <a:rPr lang="zh-CN" sz="3600" b="1" dirty="0">
                <a:solidFill>
                  <a:srgbClr val="0070C0"/>
                </a:solidFill>
                <a:effectLst/>
                <a:latin typeface="Times New Roman" panose="02020603050405020304" pitchFamily="18" charset="0"/>
                <a:ea typeface="SimSun" panose="02010600030101010101" pitchFamily="2" charset="-122"/>
              </a:rPr>
              <a:t>：</a:t>
            </a:r>
            <a:r>
              <a:rPr lang="en-US" sz="3600" b="1" dirty="0">
                <a:solidFill>
                  <a:srgbClr val="0070C0"/>
                </a:solidFill>
                <a:effectLst/>
                <a:latin typeface="Times New Roman" panose="02020603050405020304" pitchFamily="18" charset="0"/>
                <a:ea typeface="SimSun" panose="02010600030101010101" pitchFamily="2" charset="-122"/>
              </a:rPr>
              <a:t>47-48</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600" b="1" dirty="0">
                <a:solidFill>
                  <a:srgbClr val="0070C0"/>
                </a:solidFill>
                <a:effectLst/>
                <a:latin typeface="Times New Roman" panose="02020603050405020304" pitchFamily="18" charset="0"/>
                <a:ea typeface="SimSun" panose="02010600030101010101" pitchFamily="2" charset="-122"/>
              </a:rPr>
              <a:t>祭 司 长 和 法 利 赛 人 聚 集 公 会 ， 说 ， 这 人 行 好 些 神 迹 ， 我 们 怎 么 办 呢 ？</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0070C0"/>
                </a:solidFill>
                <a:effectLst/>
                <a:latin typeface="Times New Roman" panose="02020603050405020304" pitchFamily="18" charset="0"/>
                <a:ea typeface="SimSun" panose="02010600030101010101" pitchFamily="2" charset="-122"/>
              </a:rPr>
              <a:t>Then the high priests and the Pharisees had a meeting and said, What are we doing? This man is doing a number of signs.</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600" b="1" dirty="0">
                <a:solidFill>
                  <a:srgbClr val="0070C0"/>
                </a:solidFill>
                <a:effectLst/>
                <a:latin typeface="Times New Roman" panose="02020603050405020304" pitchFamily="18" charset="0"/>
                <a:ea typeface="SimSun" panose="02010600030101010101" pitchFamily="2" charset="-122"/>
              </a:rPr>
              <a:t>若 这 样 由 着 他 ， 人 人 都 要 信 他 。 罗 马 人 也 要 来 夺 我 们 的 地 土 ， 和 我 们 的 百 姓 。</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0070C0"/>
                </a:solidFill>
                <a:effectLst/>
                <a:latin typeface="Times New Roman" panose="02020603050405020304" pitchFamily="18" charset="0"/>
                <a:ea typeface="SimSun" panose="02010600030101010101" pitchFamily="2" charset="-122"/>
              </a:rPr>
              <a:t>If we let him go on in this way, everybody will have belief in him and the Romans will come and take away our place and our nation.</a:t>
            </a:r>
            <a:endParaRPr lang="en-US" sz="36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42373343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1D9B8E7-FF66-4291-7024-0A8C03384A2D}"/>
              </a:ext>
            </a:extLst>
          </p:cNvPr>
          <p:cNvSpPr>
            <a:spLocks noGrp="1"/>
          </p:cNvSpPr>
          <p:nvPr>
            <p:ph idx="1"/>
          </p:nvPr>
        </p:nvSpPr>
        <p:spPr>
          <a:xfrm>
            <a:off x="304800" y="290944"/>
            <a:ext cx="11637818" cy="6262255"/>
          </a:xfrm>
        </p:spPr>
        <p:txBody>
          <a:bodyPr/>
          <a:lstStyle/>
          <a:p>
            <a:pPr marL="0" marR="0">
              <a:spcBef>
                <a:spcPts val="0"/>
              </a:spcBef>
              <a:spcAft>
                <a:spcPts val="0"/>
              </a:spcAft>
            </a:pPr>
            <a:endParaRPr lang="en-US" altLang="zh-CN" sz="3600" b="1" dirty="0">
              <a:solidFill>
                <a:srgbClr val="FF0000"/>
              </a:solidFill>
              <a:effectLst/>
              <a:latin typeface="Times New Roman" panose="02020603050405020304" pitchFamily="18" charset="0"/>
              <a:ea typeface="SimSun" panose="02010600030101010101" pitchFamily="2" charset="-122"/>
              <a:cs typeface="PMingLiU" panose="02020500000000000000" pitchFamily="18" charset="-120"/>
            </a:endParaRPr>
          </a:p>
          <a:p>
            <a:pPr marL="0" marR="0">
              <a:spcBef>
                <a:spcPts val="0"/>
              </a:spcBef>
              <a:spcAft>
                <a:spcPts val="0"/>
              </a:spcAft>
            </a:pPr>
            <a:r>
              <a:rPr lang="zh-CN" sz="3600" b="1" dirty="0">
                <a:solidFill>
                  <a:srgbClr val="FF0000"/>
                </a:solidFill>
                <a:effectLst/>
                <a:latin typeface="Times New Roman" panose="02020603050405020304" pitchFamily="18" charset="0"/>
                <a:ea typeface="SimSun" panose="02010600030101010101" pitchFamily="2" charset="-122"/>
                <a:cs typeface="PMingLiU" panose="02020500000000000000" pitchFamily="18" charset="-120"/>
              </a:rPr>
              <a:t>约</a:t>
            </a:r>
            <a:r>
              <a:rPr lang="en-US" sz="3600" b="1" dirty="0">
                <a:solidFill>
                  <a:srgbClr val="FF0000"/>
                </a:solidFill>
                <a:effectLst/>
                <a:latin typeface="PMingLiU" panose="02020500000000000000" pitchFamily="18" charset="-120"/>
                <a:ea typeface="SimSun" panose="02010600030101010101" pitchFamily="2" charset="-122"/>
                <a:cs typeface="PMingLiU" panose="02020500000000000000" pitchFamily="18" charset="-120"/>
              </a:rPr>
              <a:t>5:37</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差</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来</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父</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也</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为</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作</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过</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你</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们</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从</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来</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没</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有</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听</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他</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声</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音</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也</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没</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有</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看</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他</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形</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像</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FF0000"/>
                </a:solidFill>
                <a:effectLst/>
                <a:latin typeface="Times New Roman" panose="02020603050405020304" pitchFamily="18" charset="0"/>
                <a:ea typeface="Times New Roman" panose="02020603050405020304" pitchFamily="18" charset="0"/>
              </a:rPr>
              <a:t>And the Father himself who sent me has given witness about me. Not one of you has ever given ear to his voice; his form you have not seen.</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endParaRPr lang="en-US" sz="36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5958376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27CC57A-EDCC-ECCE-8650-EB7D1CA13C3D}"/>
              </a:ext>
            </a:extLst>
          </p:cNvPr>
          <p:cNvSpPr>
            <a:spLocks noGrp="1"/>
          </p:cNvSpPr>
          <p:nvPr>
            <p:ph idx="1"/>
          </p:nvPr>
        </p:nvSpPr>
        <p:spPr>
          <a:xfrm>
            <a:off x="332509" y="159327"/>
            <a:ext cx="11707091" cy="6573981"/>
          </a:xfrm>
        </p:spPr>
        <p:txBody>
          <a:bodyPr>
            <a:normAutofit/>
          </a:bodyPr>
          <a:lstStyle/>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罗马书</a:t>
            </a:r>
            <a:r>
              <a:rPr lang="en-US" sz="3200" b="1" dirty="0">
                <a:solidFill>
                  <a:srgbClr val="0070C0"/>
                </a:solidFill>
                <a:effectLst/>
                <a:latin typeface="Times New Roman" panose="02020603050405020304" pitchFamily="18" charset="0"/>
                <a:ea typeface="SimSun" panose="02010600030101010101" pitchFamily="2" charset="-122"/>
              </a:rPr>
              <a:t>Romans 1:19-20</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神 的 事 情 ， 人 所 能 知 道 的 ， 原 显 明 在 人 心 里 。 因 为 神 已 经 给 他 们 显 明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Because the knowledge of God may be seen in them, God having made it clear to them.</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自 从 造 天 地 以 来 ， 神 的 永 能 和 神 性 是 明 明 可 知 的 ， 虽 是 眼 不 能 见 ， 但 借 着 所 造 之 物 ， 就 可 以 晓 得 ， 叫 人 无 可 推 诿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For from the first making of the world, those things of God which the eye is unable to see, that is, his eternal power and existence, are fully made clear, he having given the knowledge of them through the things which he has made, so that men have no reason for wrongdoing</a:t>
            </a:r>
            <a:endParaRPr lang="en-US" sz="32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3512595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C768FB-3ED2-FAD1-8F46-EBE685FAACC0}"/>
              </a:ext>
            </a:extLst>
          </p:cNvPr>
          <p:cNvSpPr>
            <a:spLocks noGrp="1"/>
          </p:cNvSpPr>
          <p:nvPr>
            <p:ph idx="1"/>
          </p:nvPr>
        </p:nvSpPr>
        <p:spPr>
          <a:xfrm>
            <a:off x="103909" y="387926"/>
            <a:ext cx="11901055" cy="6393873"/>
          </a:xfrm>
        </p:spPr>
        <p:txBody>
          <a:bodyPr>
            <a:noAutofit/>
          </a:bodyPr>
          <a:lstStyle/>
          <a:p>
            <a:pPr marL="0" marR="0">
              <a:spcBef>
                <a:spcPts val="0"/>
              </a:spcBef>
              <a:spcAft>
                <a:spcPts val="0"/>
              </a:spcAft>
            </a:pPr>
            <a:endParaRPr lang="en-US" altLang="zh-CN" sz="3200" b="1" dirty="0">
              <a:solidFill>
                <a:srgbClr val="FF0000"/>
              </a:solidFill>
              <a:effectLst/>
              <a:latin typeface="Times New Roman" panose="02020603050405020304" pitchFamily="18" charset="0"/>
              <a:ea typeface="SimSun" panose="02010600030101010101" pitchFamily="2" charset="-122"/>
            </a:endParaRPr>
          </a:p>
          <a:p>
            <a:pPr marL="0" marR="0">
              <a:spcBef>
                <a:spcPts val="0"/>
              </a:spcBef>
              <a:spcAft>
                <a:spcPts val="0"/>
              </a:spcAft>
            </a:pPr>
            <a:endParaRPr lang="en-US" altLang="zh-CN" sz="3200" b="1" dirty="0">
              <a:solidFill>
                <a:srgbClr val="FF0000"/>
              </a:solidFill>
              <a:latin typeface="Times New Roman" panose="02020603050405020304" pitchFamily="18" charset="0"/>
              <a:ea typeface="SimSun" panose="02010600030101010101" pitchFamily="2" charset="-122"/>
            </a:endParaRPr>
          </a:p>
          <a:p>
            <a:pPr marL="0" marR="0">
              <a:spcBef>
                <a:spcPts val="0"/>
              </a:spcBef>
              <a:spcAft>
                <a:spcPts val="0"/>
              </a:spcAft>
            </a:pPr>
            <a:r>
              <a:rPr lang="zh-CN" sz="3200" b="1" dirty="0">
                <a:solidFill>
                  <a:srgbClr val="FF0000"/>
                </a:solidFill>
                <a:effectLst/>
                <a:latin typeface="Times New Roman" panose="02020603050405020304" pitchFamily="18" charset="0"/>
                <a:ea typeface="SimSun" panose="02010600030101010101" pitchFamily="2" charset="-122"/>
              </a:rPr>
              <a:t>约翰</a:t>
            </a:r>
            <a:r>
              <a:rPr lang="en-US" sz="3200" b="1" dirty="0">
                <a:solidFill>
                  <a:srgbClr val="FF0000"/>
                </a:solidFill>
                <a:effectLst/>
                <a:latin typeface="Times New Roman" panose="02020603050405020304" pitchFamily="18" charset="0"/>
                <a:ea typeface="SimSun" panose="02010600030101010101" pitchFamily="2" charset="-122"/>
              </a:rPr>
              <a:t> John 5:38 </a:t>
            </a:r>
            <a:r>
              <a:rPr lang="en-US" sz="3200" b="1" dirty="0" err="1">
                <a:solidFill>
                  <a:srgbClr val="FF0000"/>
                </a:solidFill>
                <a:effectLst/>
                <a:latin typeface="Times New Roman" panose="02020603050405020304" pitchFamily="18" charset="0"/>
                <a:ea typeface="Times New Roman" panose="02020603050405020304" pitchFamily="18" charset="0"/>
              </a:rPr>
              <a:t>你们并没有他的道存在心里。因为他所差来的，你们不信</a:t>
            </a:r>
            <a:r>
              <a:rPr lang="en-US" sz="3200" b="1" dirty="0">
                <a:solidFill>
                  <a:srgbClr val="FF0000"/>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and you do not have his word abiding in you, for you do not believe the one whom he has sent.</a:t>
            </a:r>
          </a:p>
          <a:p>
            <a:pPr marL="0" marR="0">
              <a:spcBef>
                <a:spcPts val="0"/>
              </a:spcBef>
              <a:spcAft>
                <a:spcPts val="0"/>
              </a:spcAft>
            </a:pP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5524564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545D28D-5820-1A86-310C-6F547FF53B5E}"/>
              </a:ext>
            </a:extLst>
          </p:cNvPr>
          <p:cNvSpPr>
            <a:spLocks noGrp="1"/>
          </p:cNvSpPr>
          <p:nvPr>
            <p:ph idx="1"/>
          </p:nvPr>
        </p:nvSpPr>
        <p:spPr>
          <a:xfrm>
            <a:off x="263236" y="353291"/>
            <a:ext cx="11090564" cy="6504709"/>
          </a:xfrm>
        </p:spPr>
        <p:txBody>
          <a:bodyPr>
            <a:noAutofit/>
          </a:bodyPr>
          <a:lstStyle/>
          <a:p>
            <a:pPr marL="0" marR="0">
              <a:spcBef>
                <a:spcPts val="0"/>
              </a:spcBef>
              <a:spcAft>
                <a:spcPts val="0"/>
              </a:spcAft>
            </a:pPr>
            <a:r>
              <a:rPr lang="zh-CN" altLang="en-US" sz="3200" b="1" dirty="0">
                <a:effectLst/>
                <a:latin typeface="Times New Roman" panose="02020603050405020304" pitchFamily="18" charset="0"/>
                <a:ea typeface="SimSun" panose="02010600030101010101" pitchFamily="2" charset="-122"/>
              </a:rPr>
              <a:t>约翰 </a:t>
            </a:r>
            <a:r>
              <a:rPr lang="en-US" altLang="zh-CN" sz="3200" b="1" dirty="0">
                <a:effectLst/>
                <a:latin typeface="Times New Roman" panose="02020603050405020304" pitchFamily="18" charset="0"/>
                <a:ea typeface="SimSun" panose="02010600030101010101" pitchFamily="2" charset="-122"/>
              </a:rPr>
              <a:t>John 5</a:t>
            </a:r>
            <a:r>
              <a:rPr lang="zh-CN" altLang="en-US" sz="3200" b="1" dirty="0">
                <a:effectLst/>
                <a:latin typeface="Times New Roman" panose="02020603050405020304" pitchFamily="18" charset="0"/>
                <a:ea typeface="SimSun" panose="02010600030101010101" pitchFamily="2" charset="-122"/>
              </a:rPr>
              <a:t>：</a:t>
            </a:r>
            <a:r>
              <a:rPr lang="en-US" altLang="zh-CN" sz="3200" b="1" dirty="0">
                <a:effectLst/>
                <a:latin typeface="Times New Roman" panose="02020603050405020304" pitchFamily="18" charset="0"/>
                <a:ea typeface="SimSun" panose="02010600030101010101" pitchFamily="2" charset="-122"/>
              </a:rPr>
              <a:t>18-29 </a:t>
            </a:r>
            <a:r>
              <a:rPr lang="zh-CN" altLang="en-US" sz="3200" b="1" dirty="0">
                <a:effectLst/>
                <a:latin typeface="Times New Roman" panose="02020603050405020304" pitchFamily="18" charset="0"/>
                <a:ea typeface="SimSun" panose="02010600030101010101" pitchFamily="2" charset="-122"/>
              </a:rPr>
              <a:t>子与父同等 </a:t>
            </a:r>
            <a:r>
              <a:rPr lang="en-US" altLang="zh-CN" sz="3200" b="1" dirty="0">
                <a:latin typeface="Times New Roman" panose="02020603050405020304" pitchFamily="18" charset="0"/>
                <a:ea typeface="SimSun" panose="02010600030101010101" pitchFamily="2" charset="-122"/>
              </a:rPr>
              <a:t>Son Is Identical with Father.</a:t>
            </a:r>
          </a:p>
          <a:p>
            <a:pPr marL="0" marR="0">
              <a:spcBef>
                <a:spcPts val="0"/>
              </a:spcBef>
              <a:spcAft>
                <a:spcPts val="0"/>
              </a:spcAft>
            </a:pPr>
            <a:endParaRPr lang="en-US" sz="3200" b="1" dirty="0">
              <a:effectLst/>
              <a:latin typeface="Times New Roman" panose="02020603050405020304" pitchFamily="18" charset="0"/>
              <a:ea typeface="SimSun" panose="02010600030101010101" pitchFamily="2" charset="-122"/>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1 </a:t>
            </a:r>
            <a:r>
              <a:rPr lang="zh-CN" sz="3200" b="1" dirty="0">
                <a:effectLst/>
                <a:latin typeface="Times New Roman" panose="02020603050405020304" pitchFamily="18" charset="0"/>
                <a:ea typeface="SimSun" panose="02010600030101010101" pitchFamily="2" charset="-122"/>
              </a:rPr>
              <a:t>要守主日，因为这是神祝福的日子。</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1 Keep the Lord's Day, for it is a day of God's blessing</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2</a:t>
            </a:r>
            <a:r>
              <a:rPr lang="zh-CN" sz="3200" b="1" dirty="0">
                <a:effectLst/>
                <a:latin typeface="Times New Roman" panose="02020603050405020304" pitchFamily="18" charset="0"/>
                <a:ea typeface="SimSun" panose="02010600030101010101" pitchFamily="2" charset="-122"/>
              </a:rPr>
              <a:t>父作事直到如今、耶稣也在作事</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2 Our Father is working until now, and Jesus is working.</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3 </a:t>
            </a:r>
            <a:r>
              <a:rPr lang="zh-CN" sz="3200" b="1" dirty="0">
                <a:effectLst/>
                <a:latin typeface="Times New Roman" panose="02020603050405020304" pitchFamily="18" charset="0"/>
                <a:ea typeface="SimSun" panose="02010600030101010101" pitchFamily="2" charset="-122"/>
              </a:rPr>
              <a:t>耶稣与神同等</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3 Jesus is identical with God.</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4 </a:t>
            </a:r>
            <a:r>
              <a:rPr lang="zh-CN" sz="3200" b="1" dirty="0">
                <a:effectLst/>
                <a:latin typeface="Times New Roman" panose="02020603050405020304" pitchFamily="18" charset="0"/>
                <a:ea typeface="SimSun" panose="02010600030101010101" pitchFamily="2" charset="-122"/>
              </a:rPr>
              <a:t>用柔和、敬畏、勇敢、执着的态度 告诉世界 耶稣就是神</a:t>
            </a:r>
            <a:r>
              <a:rPr lang="en-US" sz="3200" b="1" dirty="0">
                <a:effectLst/>
                <a:latin typeface="Times New Roman" panose="02020603050405020304" pitchFamily="18" charset="0"/>
                <a:ea typeface="SimSun" panose="02010600030101010101" pitchFamily="2" charset="-122"/>
              </a:rPr>
              <a:t>.</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effectLst/>
                <a:latin typeface="Times New Roman" panose="02020603050405020304" pitchFamily="18" charset="0"/>
                <a:ea typeface="SimSun" panose="02010600030101010101" pitchFamily="2" charset="-122"/>
              </a:rPr>
              <a:t>4 To tell the world, with gentleness, with reverence, with courage, with persistence, that Jesus is God.</a:t>
            </a:r>
            <a:endParaRPr lang="en-US" sz="3200" dirty="0"/>
          </a:p>
        </p:txBody>
      </p:sp>
    </p:spTree>
    <p:extLst>
      <p:ext uri="{BB962C8B-B14F-4D97-AF65-F5344CB8AC3E}">
        <p14:creationId xmlns:p14="http://schemas.microsoft.com/office/powerpoint/2010/main" val="15981307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2426263-F2DC-2DE0-E4A4-2263508C791A}"/>
              </a:ext>
            </a:extLst>
          </p:cNvPr>
          <p:cNvSpPr>
            <a:spLocks noGrp="1"/>
          </p:cNvSpPr>
          <p:nvPr>
            <p:ph idx="1"/>
          </p:nvPr>
        </p:nvSpPr>
        <p:spPr>
          <a:xfrm>
            <a:off x="277091" y="263236"/>
            <a:ext cx="11686309" cy="6407728"/>
          </a:xfrm>
        </p:spPr>
        <p:txBody>
          <a:bodyPr>
            <a:normAutofit fontScale="92500"/>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5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约翰一书 </a:t>
            </a:r>
            <a:r>
              <a:rPr kumimoji="0" lang="en-US" sz="35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1 John 2:24</a:t>
            </a:r>
            <a:endParaRPr kumimoji="0" lang="en-US" sz="3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5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论 到 你 们 ， 务 要 将 那 从 起 初 所 听 见 的 常 存 在 心 里 。 若 将 从 起 初 所 听 见 的 存 在 心 里 ， 你 们 就 必 住 在 子 里 面 ， 也 必 住 在 父 里 面 。</a:t>
            </a:r>
            <a:endParaRPr kumimoji="0" lang="en-US" sz="3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5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Let what you heard from the beginning abide in you. If what you heard from the beginning abides in you, then you too will abide in the Son and in the Father.</a:t>
            </a:r>
            <a:endParaRPr kumimoji="0" lang="en-US" sz="3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5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 </a:t>
            </a:r>
            <a:endParaRPr kumimoji="0" lang="en-US" sz="3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5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约翰一书</a:t>
            </a:r>
            <a:r>
              <a:rPr kumimoji="0" lang="en-US" sz="35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 1 John 3:9</a:t>
            </a:r>
            <a:endParaRPr kumimoji="0" lang="en-US" sz="3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5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凡 从 神 生 的 就 不 犯 罪 ， 因 神 的 道 （ 原 文 作 种 ） 存 在 他 心 里 。 他 也 不 能 犯 罪 ， 因 为 他 是 由 神 生 的 。</a:t>
            </a:r>
            <a:endParaRPr kumimoji="0" lang="en-US" sz="35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500" b="1" i="0" u="none" strike="noStrike" kern="1200" cap="none" spc="0" normalizeH="0" baseline="0" noProof="0" dirty="0">
                <a:ln>
                  <a:noFill/>
                </a:ln>
                <a:solidFill>
                  <a:srgbClr val="0070C0"/>
                </a:solidFill>
                <a:effectLst/>
                <a:uLnTx/>
                <a:uFillTx/>
                <a:latin typeface="Times New Roman" panose="02020603050405020304" pitchFamily="18" charset="0"/>
                <a:ea typeface="SimSun" panose="02010600030101010101" pitchFamily="2" charset="-122"/>
                <a:cs typeface="+mn-cs"/>
              </a:rPr>
              <a:t>Anyone who is a child of God does no sin, because he still has God's seed in him; he is not able to be a sinner, because God is his Father.</a:t>
            </a:r>
            <a:endParaRPr kumimoji="0" lang="en-US" sz="3500" b="0" i="0" u="none" strike="noStrike" kern="1200" cap="none" spc="0" normalizeH="0" baseline="0" noProof="0" dirty="0">
              <a:ln>
                <a:noFill/>
              </a:ln>
              <a:solidFill>
                <a:prstClr val="black"/>
              </a:solidFill>
              <a:effectLst/>
              <a:uLnTx/>
              <a:uFillTx/>
              <a:latin typeface="Calibri" panose="020F0502020204030204"/>
              <a:ea typeface="+mn-ea"/>
              <a:cs typeface="+mn-cs"/>
            </a:endParaRPr>
          </a:p>
          <a:p>
            <a:endParaRPr lang="en-US" dirty="0"/>
          </a:p>
        </p:txBody>
      </p:sp>
    </p:spTree>
    <p:extLst>
      <p:ext uri="{BB962C8B-B14F-4D97-AF65-F5344CB8AC3E}">
        <p14:creationId xmlns:p14="http://schemas.microsoft.com/office/powerpoint/2010/main" val="222213985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1FE616C-70F2-6C49-E5B2-806D43769DCC}"/>
              </a:ext>
            </a:extLst>
          </p:cNvPr>
          <p:cNvSpPr>
            <a:spLocks noGrp="1"/>
          </p:cNvSpPr>
          <p:nvPr>
            <p:ph idx="1"/>
          </p:nvPr>
        </p:nvSpPr>
        <p:spPr>
          <a:xfrm>
            <a:off x="284017" y="415636"/>
            <a:ext cx="11769437" cy="6206837"/>
          </a:xfrm>
        </p:spPr>
        <p:txBody>
          <a:bodyPr/>
          <a:lstStyle/>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39你们查考圣经。（</a:t>
            </a:r>
            <a:r>
              <a:rPr lang="en-US" sz="3200" b="1" dirty="0" err="1">
                <a:solidFill>
                  <a:srgbClr val="FF0000"/>
                </a:solidFill>
                <a:effectLst/>
                <a:latin typeface="Times New Roman" panose="02020603050405020304" pitchFamily="18" charset="0"/>
                <a:ea typeface="Times New Roman" panose="02020603050405020304" pitchFamily="18" charset="0"/>
              </a:rPr>
              <a:t>或作应当查考圣经）因</a:t>
            </a:r>
            <a:r>
              <a:rPr lang="en-US" sz="3200" b="1" u="sng" dirty="0" err="1">
                <a:solidFill>
                  <a:srgbClr val="FF0000"/>
                </a:solidFill>
                <a:effectLst/>
                <a:latin typeface="Times New Roman" panose="02020603050405020304" pitchFamily="18" charset="0"/>
                <a:ea typeface="Times New Roman" panose="02020603050405020304" pitchFamily="18" charset="0"/>
              </a:rPr>
              <a:t>你们以为内中有永生</a:t>
            </a:r>
            <a:r>
              <a:rPr lang="en-US" sz="3200" b="1" dirty="0" err="1">
                <a:solidFill>
                  <a:srgbClr val="FF0000"/>
                </a:solidFill>
                <a:effectLst/>
                <a:latin typeface="Times New Roman" panose="02020603050405020304" pitchFamily="18" charset="0"/>
                <a:ea typeface="Times New Roman" panose="02020603050405020304" pitchFamily="18" charset="0"/>
              </a:rPr>
              <a:t>。给我作见证的就是这经</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You search the Scriptures because you think that in them you have eternal life; and it is they that bear witness about me,</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40然而你们</a:t>
            </a:r>
            <a:r>
              <a:rPr lang="en-US" sz="3200" b="1" u="sng" dirty="0">
                <a:solidFill>
                  <a:srgbClr val="FF0000"/>
                </a:solidFill>
                <a:effectLst/>
                <a:latin typeface="Times New Roman" panose="02020603050405020304" pitchFamily="18" charset="0"/>
                <a:ea typeface="Times New Roman" panose="02020603050405020304" pitchFamily="18" charset="0"/>
              </a:rPr>
              <a:t>不肯到</a:t>
            </a:r>
            <a:r>
              <a:rPr lang="en-US" sz="3200" b="1" dirty="0">
                <a:solidFill>
                  <a:srgbClr val="FF0000"/>
                </a:solidFill>
                <a:effectLst/>
                <a:latin typeface="Times New Roman" panose="02020603050405020304" pitchFamily="18" charset="0"/>
                <a:ea typeface="Times New Roman" panose="02020603050405020304" pitchFamily="18" charset="0"/>
              </a:rPr>
              <a:t>我这里来得生命</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yet you refuse to come to me that you may have life.</a:t>
            </a:r>
          </a:p>
          <a:p>
            <a:pPr marL="0" marR="0">
              <a:spcBef>
                <a:spcPts val="0"/>
              </a:spcBef>
              <a:spcAft>
                <a:spcPts val="0"/>
              </a:spcAft>
            </a:pP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提后 </a:t>
            </a:r>
            <a:r>
              <a:rPr lang="en-US" sz="3200" b="1" dirty="0">
                <a:solidFill>
                  <a:srgbClr val="0070C0"/>
                </a:solidFill>
                <a:effectLst/>
                <a:latin typeface="Times New Roman" panose="02020603050405020304" pitchFamily="18" charset="0"/>
                <a:ea typeface="SimSun" panose="02010600030101010101" pitchFamily="2" charset="-122"/>
              </a:rPr>
              <a:t>2 Timothy 3:16</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圣 经 都 是 神 所 默 示 的， 于 教 训 ， 督 责 ， 使 人 归 正 ， 教 导 人 学 义 ， 都 是 有 益 的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All Scripture is breathed out by God and profitable for teaching, for reproof, for correction, and for training in righteousness</a:t>
            </a:r>
            <a:endParaRPr lang="en-US" sz="32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0318726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41948F-0BC9-7B9C-6711-5A1785825305}"/>
              </a:ext>
            </a:extLst>
          </p:cNvPr>
          <p:cNvSpPr>
            <a:spLocks noGrp="1"/>
          </p:cNvSpPr>
          <p:nvPr>
            <p:ph idx="1"/>
          </p:nvPr>
        </p:nvSpPr>
        <p:spPr>
          <a:xfrm>
            <a:off x="367145" y="394854"/>
            <a:ext cx="11575473" cy="6276109"/>
          </a:xfrm>
        </p:spPr>
        <p:txBody>
          <a:bodyPr>
            <a:normAutofit/>
          </a:bodyPr>
          <a:lstStyle/>
          <a:p>
            <a:pPr marL="0" marR="0">
              <a:spcBef>
                <a:spcPts val="0"/>
              </a:spcBef>
              <a:spcAft>
                <a:spcPts val="0"/>
              </a:spcAft>
            </a:pPr>
            <a:r>
              <a:rPr lang="zh-CN" sz="3200" b="1" dirty="0">
                <a:solidFill>
                  <a:srgbClr val="FF0000"/>
                </a:solidFill>
                <a:effectLst/>
                <a:latin typeface="Times New Roman" panose="02020603050405020304" pitchFamily="18" charset="0"/>
                <a:ea typeface="SimSun" panose="02010600030101010101" pitchFamily="2" charset="-122"/>
                <a:cs typeface="PMingLiU" panose="02020500000000000000" pitchFamily="18" charset="-120"/>
              </a:rPr>
              <a:t>约</a:t>
            </a:r>
            <a:r>
              <a:rPr lang="en-US" sz="3200" b="1" dirty="0">
                <a:solidFill>
                  <a:srgbClr val="FF0000"/>
                </a:solidFill>
                <a:effectLst/>
                <a:latin typeface="PMingLiU" panose="02020500000000000000" pitchFamily="18" charset="-120"/>
                <a:ea typeface="SimSun" panose="02010600030101010101" pitchFamily="2" charset="-122"/>
                <a:cs typeface="PMingLiU" panose="02020500000000000000" pitchFamily="18" charset="-120"/>
              </a:rPr>
              <a:t>7</a:t>
            </a:r>
            <a:r>
              <a:rPr lang="zh-CN" sz="3200" b="1" dirty="0">
                <a:solidFill>
                  <a:srgbClr val="FF0000"/>
                </a:solidFill>
                <a:effectLst/>
                <a:latin typeface="PMingLiU" panose="02020500000000000000" pitchFamily="18" charset="-120"/>
                <a:ea typeface="SimSun" panose="02010600030101010101" pitchFamily="2" charset="-122"/>
                <a:cs typeface="PMingLiU" panose="02020500000000000000" pitchFamily="18" charset="-120"/>
              </a:rPr>
              <a:t>：</a:t>
            </a:r>
            <a:r>
              <a:rPr lang="en-US" sz="3200" b="1" dirty="0">
                <a:solidFill>
                  <a:srgbClr val="FF0000"/>
                </a:solidFill>
                <a:effectLst/>
                <a:latin typeface="PMingLiU" panose="02020500000000000000" pitchFamily="18" charset="-120"/>
                <a:ea typeface="SimSun" panose="02010600030101010101" pitchFamily="2" charset="-122"/>
                <a:cs typeface="PMingLiU" panose="02020500000000000000" pitchFamily="18" charset="-120"/>
              </a:rPr>
              <a:t>17</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人若立志遵着他的旨意行、就必晓得这教训或是出于神、或是我凭着自己说的。</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SimSun" panose="02010600030101010101" pitchFamily="2" charset="-122"/>
              </a:rPr>
              <a:t>If anyone's will is to do God's will, he will know whether the teaching is from God or whether I am speaking on my own authority.</a:t>
            </a:r>
            <a:endParaRPr lang="en-US" sz="3200" dirty="0">
              <a:effectLst/>
              <a:latin typeface="Times New Roman" panose="02020603050405020304" pitchFamily="18" charset="0"/>
              <a:ea typeface="Times New Roman" panose="02020603050405020304" pitchFamily="18" charset="0"/>
            </a:endParaRPr>
          </a:p>
          <a:p>
            <a:endParaRPr lang="en-US" sz="3200" dirty="0"/>
          </a:p>
          <a:p>
            <a:r>
              <a:rPr lang="zh-CN" altLang="en-US" sz="3200" b="1" dirty="0">
                <a:solidFill>
                  <a:srgbClr val="FF0000"/>
                </a:solidFill>
                <a:latin typeface="Times New Roman" panose="02020603050405020304" pitchFamily="18" charset="0"/>
              </a:rPr>
              <a:t>约翰</a:t>
            </a:r>
            <a:r>
              <a:rPr lang="en-US" altLang="zh-CN" sz="3200" b="1" dirty="0">
                <a:solidFill>
                  <a:srgbClr val="FF0000"/>
                </a:solidFill>
                <a:latin typeface="Times New Roman" panose="02020603050405020304" pitchFamily="18" charset="0"/>
              </a:rPr>
              <a:t>John 5:41-42</a:t>
            </a:r>
            <a:endParaRPr lang="en-US" sz="3200" b="1" dirty="0">
              <a:solidFill>
                <a:srgbClr val="FF0000"/>
              </a:solidFill>
              <a:latin typeface="Times New Roman" panose="02020603050405020304" pitchFamily="18" charset="0"/>
            </a:endParaRPr>
          </a:p>
          <a:p>
            <a:pPr marL="0" marR="0">
              <a:spcBef>
                <a:spcPts val="0"/>
              </a:spcBef>
              <a:spcAft>
                <a:spcPts val="0"/>
              </a:spcAft>
            </a:pPr>
            <a:r>
              <a:rPr lang="en-US" sz="3200" b="1" dirty="0" err="1">
                <a:solidFill>
                  <a:srgbClr val="FF0000"/>
                </a:solidFill>
                <a:effectLst/>
                <a:latin typeface="Times New Roman" panose="02020603050405020304" pitchFamily="18" charset="0"/>
                <a:ea typeface="Times New Roman" panose="02020603050405020304" pitchFamily="18" charset="0"/>
              </a:rPr>
              <a:t>我不受从人来的荣耀</a:t>
            </a:r>
            <a:r>
              <a:rPr lang="en-US" sz="3200" b="1" dirty="0">
                <a:solidFill>
                  <a:srgbClr val="FF0000"/>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I do not receive glory from people.</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但我知道你们心里，没有神的爱</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（你们并没有爱上帝的心。）。</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But I know that you do not have the love of God within you.</a:t>
            </a:r>
            <a:endParaRPr lang="en-US" sz="3200" dirty="0"/>
          </a:p>
        </p:txBody>
      </p:sp>
    </p:spTree>
    <p:extLst>
      <p:ext uri="{BB962C8B-B14F-4D97-AF65-F5344CB8AC3E}">
        <p14:creationId xmlns:p14="http://schemas.microsoft.com/office/powerpoint/2010/main" val="21230680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833D33-C11E-39EA-0409-467709C2E4BF}"/>
              </a:ext>
            </a:extLst>
          </p:cNvPr>
          <p:cNvSpPr>
            <a:spLocks noGrp="1"/>
          </p:cNvSpPr>
          <p:nvPr>
            <p:ph idx="1"/>
          </p:nvPr>
        </p:nvSpPr>
        <p:spPr>
          <a:xfrm>
            <a:off x="838200" y="346364"/>
            <a:ext cx="10515600" cy="5830599"/>
          </a:xfrm>
        </p:spPr>
        <p:txBody>
          <a:bodyPr>
            <a:normAutofit/>
          </a:bodyPr>
          <a:lstStyle/>
          <a:p>
            <a:pPr marL="0" marR="0">
              <a:spcBef>
                <a:spcPts val="0"/>
              </a:spcBef>
              <a:spcAft>
                <a:spcPts val="0"/>
              </a:spcAft>
            </a:pPr>
            <a:r>
              <a:rPr lang="zh-CN" altLang="en-US" sz="3200" b="1" dirty="0">
                <a:solidFill>
                  <a:srgbClr val="FF0000"/>
                </a:solidFill>
                <a:effectLst/>
                <a:latin typeface="Times New Roman" panose="02020603050405020304" pitchFamily="18" charset="0"/>
                <a:ea typeface="Times New Roman" panose="02020603050405020304" pitchFamily="18" charset="0"/>
              </a:rPr>
              <a:t>约翰 </a:t>
            </a:r>
            <a:r>
              <a:rPr lang="en-US" altLang="zh-CN" sz="3200" b="1" dirty="0">
                <a:solidFill>
                  <a:srgbClr val="FF0000"/>
                </a:solidFill>
                <a:effectLst/>
                <a:latin typeface="Times New Roman" panose="02020603050405020304" pitchFamily="18" charset="0"/>
                <a:ea typeface="Times New Roman" panose="02020603050405020304" pitchFamily="18" charset="0"/>
              </a:rPr>
              <a:t>John 5:43-44</a:t>
            </a:r>
            <a:endParaRPr lang="en-US" sz="3200" b="1" dirty="0">
              <a:solidFill>
                <a:srgbClr val="FF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err="1">
                <a:solidFill>
                  <a:srgbClr val="FF0000"/>
                </a:solidFill>
                <a:effectLst/>
                <a:latin typeface="Times New Roman" panose="02020603050405020304" pitchFamily="18" charset="0"/>
                <a:ea typeface="Times New Roman" panose="02020603050405020304" pitchFamily="18" charset="0"/>
              </a:rPr>
              <a:t>我奉我父的名来、你们并不接待我．若有别人奉自己的名来、你们倒要接待他</a:t>
            </a:r>
            <a:r>
              <a:rPr lang="en-US" sz="3200" b="1" dirty="0">
                <a:solidFill>
                  <a:srgbClr val="FF0000"/>
                </a:solidFill>
                <a:effectLst/>
                <a:latin typeface="Times New Roman" panose="02020603050405020304" pitchFamily="18" charset="0"/>
                <a:ea typeface="Times New Roman" panose="02020603050405020304" pitchFamily="18" charset="0"/>
              </a:rPr>
              <a:t>。</a:t>
            </a:r>
          </a:p>
          <a:p>
            <a:pPr marL="0" marR="0">
              <a:spcBef>
                <a:spcPts val="0"/>
              </a:spcBef>
              <a:spcAft>
                <a:spcPts val="0"/>
              </a:spcAft>
            </a:pPr>
            <a:r>
              <a:rPr lang="en-US" sz="3200" b="1" dirty="0">
                <a:solidFill>
                  <a:srgbClr val="FF0000"/>
                </a:solidFill>
                <a:latin typeface="Times New Roman" panose="02020603050405020304" pitchFamily="18" charset="0"/>
              </a:rPr>
              <a:t>I have come in my Father's name, and you do not receive me. If another comes in his own name, you will receive him.</a:t>
            </a:r>
          </a:p>
          <a:p>
            <a:pPr marL="0" marR="0">
              <a:spcBef>
                <a:spcPts val="0"/>
              </a:spcBef>
              <a:spcAft>
                <a:spcPts val="0"/>
              </a:spcAft>
            </a:pP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err="1">
                <a:solidFill>
                  <a:srgbClr val="FF0000"/>
                </a:solidFill>
                <a:effectLst/>
                <a:latin typeface="Times New Roman" panose="02020603050405020304" pitchFamily="18" charset="0"/>
                <a:ea typeface="Times New Roman" panose="02020603050405020304" pitchFamily="18" charset="0"/>
              </a:rPr>
              <a:t>你们互相受荣耀、却不求从独一之神来的荣耀、怎能信我呢</a:t>
            </a:r>
            <a:r>
              <a:rPr lang="en-US" sz="3200" b="1" dirty="0">
                <a:solidFill>
                  <a:srgbClr val="FF0000"/>
                </a:solidFill>
                <a:effectLst/>
                <a:latin typeface="Times New Roman" panose="02020603050405020304" pitchFamily="18" charset="0"/>
                <a:ea typeface="Times New Roman" panose="02020603050405020304" pitchFamily="18" charset="0"/>
              </a:rPr>
              <a:t>。</a:t>
            </a:r>
            <a:endParaRPr lang="en-US" sz="3200" b="1" dirty="0">
              <a:effectLst/>
              <a:latin typeface="Times New Roman" panose="02020603050405020304" pitchFamily="18" charset="0"/>
              <a:ea typeface="Times New Roman" panose="02020603050405020304" pitchFamily="18" charset="0"/>
            </a:endParaRPr>
          </a:p>
          <a:p>
            <a:pPr marL="0">
              <a:spcBef>
                <a:spcPts val="0"/>
              </a:spcBef>
            </a:pPr>
            <a:r>
              <a:rPr lang="en-US" sz="3200" b="1" dirty="0">
                <a:solidFill>
                  <a:srgbClr val="FF0000"/>
                </a:solidFill>
                <a:latin typeface="Times New Roman" panose="02020603050405020304" pitchFamily="18" charset="0"/>
              </a:rPr>
              <a:t>How can you believe, when you receive glory from one another and do not seek the glory that comes from the only God? </a:t>
            </a:r>
          </a:p>
        </p:txBody>
      </p:sp>
    </p:spTree>
    <p:extLst>
      <p:ext uri="{BB962C8B-B14F-4D97-AF65-F5344CB8AC3E}">
        <p14:creationId xmlns:p14="http://schemas.microsoft.com/office/powerpoint/2010/main" val="10373612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4466727-6415-DCF5-E274-61EFBB3EDF32}"/>
              </a:ext>
            </a:extLst>
          </p:cNvPr>
          <p:cNvSpPr>
            <a:spLocks noGrp="1"/>
          </p:cNvSpPr>
          <p:nvPr>
            <p:ph idx="1"/>
          </p:nvPr>
        </p:nvSpPr>
        <p:spPr>
          <a:xfrm>
            <a:off x="394855" y="394854"/>
            <a:ext cx="11395363" cy="6213763"/>
          </a:xfrm>
        </p:spPr>
        <p:txBody>
          <a:bodyPr>
            <a:normAutofit lnSpcReduction="10000"/>
          </a:bodyPr>
          <a:lstStyle/>
          <a:p>
            <a:pPr marL="0" marR="0">
              <a:spcBef>
                <a:spcPts val="0"/>
              </a:spcBef>
              <a:spcAft>
                <a:spcPts val="0"/>
              </a:spcAft>
            </a:pPr>
            <a:r>
              <a:rPr lang="zh-CN" altLang="en-US" sz="3200" b="1" dirty="0">
                <a:solidFill>
                  <a:srgbClr val="FF0000"/>
                </a:solidFill>
                <a:effectLst/>
                <a:latin typeface="Times New Roman" panose="02020603050405020304" pitchFamily="18" charset="0"/>
                <a:ea typeface="Times New Roman" panose="02020603050405020304" pitchFamily="18" charset="0"/>
              </a:rPr>
              <a:t>约翰 </a:t>
            </a:r>
            <a:r>
              <a:rPr lang="en-US" altLang="zh-CN" sz="3200" b="1" dirty="0">
                <a:solidFill>
                  <a:srgbClr val="FF0000"/>
                </a:solidFill>
                <a:latin typeface="Times New Roman" panose="02020603050405020304" pitchFamily="18" charset="0"/>
                <a:ea typeface="Times New Roman" panose="02020603050405020304" pitchFamily="18" charset="0"/>
              </a:rPr>
              <a:t>John 5:45-47</a:t>
            </a:r>
            <a:endParaRPr lang="en-US" sz="3200" b="1" dirty="0">
              <a:solidFill>
                <a:srgbClr val="FF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3200" b="1" dirty="0">
              <a:solidFill>
                <a:srgbClr val="FF0000"/>
              </a:solidFill>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err="1">
                <a:solidFill>
                  <a:srgbClr val="FF0000"/>
                </a:solidFill>
                <a:effectLst/>
                <a:latin typeface="Times New Roman" panose="02020603050405020304" pitchFamily="18" charset="0"/>
                <a:ea typeface="Times New Roman" panose="02020603050405020304" pitchFamily="18" charset="0"/>
              </a:rPr>
              <a:t>不要想我在父面前要告你们．有一位告你们的、就是你们所仰赖的摩西</a:t>
            </a:r>
            <a:r>
              <a:rPr lang="en-US" sz="3200" b="1" dirty="0">
                <a:solidFill>
                  <a:srgbClr val="FF0000"/>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Do not think that I will accuse you to the Father. There is one who accuses you: Moses, on whom you have set your hope.</a:t>
            </a:r>
          </a:p>
          <a:p>
            <a:pPr marL="0" marR="0">
              <a:spcBef>
                <a:spcPts val="0"/>
              </a:spcBef>
              <a:spcAft>
                <a:spcPts val="0"/>
              </a:spcAft>
            </a:pP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err="1">
                <a:solidFill>
                  <a:srgbClr val="FF0000"/>
                </a:solidFill>
                <a:effectLst/>
                <a:latin typeface="Times New Roman" panose="02020603050405020304" pitchFamily="18" charset="0"/>
                <a:ea typeface="Times New Roman" panose="02020603050405020304" pitchFamily="18" charset="0"/>
              </a:rPr>
              <a:t>你们如果信摩西、也必信我．因为</a:t>
            </a:r>
            <a:r>
              <a:rPr lang="en-US" sz="3200" b="1" u="sng" dirty="0" err="1">
                <a:solidFill>
                  <a:srgbClr val="FF0000"/>
                </a:solidFill>
                <a:effectLst/>
                <a:latin typeface="Times New Roman" panose="02020603050405020304" pitchFamily="18" charset="0"/>
                <a:ea typeface="Times New Roman" panose="02020603050405020304" pitchFamily="18" charset="0"/>
              </a:rPr>
              <a:t>他书上有指着我写的话</a:t>
            </a:r>
            <a:r>
              <a:rPr lang="en-US" sz="3200" b="1" dirty="0">
                <a:solidFill>
                  <a:srgbClr val="FF0000"/>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For if you believed Moses, you would believe me; for he wrote of me.</a:t>
            </a:r>
          </a:p>
          <a:p>
            <a:pPr marL="0" marR="0">
              <a:spcBef>
                <a:spcPts val="0"/>
              </a:spcBef>
              <a:spcAft>
                <a:spcPts val="0"/>
              </a:spcAft>
            </a:pP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err="1">
                <a:solidFill>
                  <a:srgbClr val="FF0000"/>
                </a:solidFill>
                <a:effectLst/>
                <a:latin typeface="Times New Roman" panose="02020603050405020304" pitchFamily="18" charset="0"/>
                <a:ea typeface="Times New Roman" panose="02020603050405020304" pitchFamily="18" charset="0"/>
              </a:rPr>
              <a:t>你们若不信</a:t>
            </a:r>
            <a:r>
              <a:rPr lang="en-US" sz="3200" b="1" u="sng" dirty="0" err="1">
                <a:solidFill>
                  <a:srgbClr val="FF0000"/>
                </a:solidFill>
                <a:effectLst/>
                <a:latin typeface="Times New Roman" panose="02020603050405020304" pitchFamily="18" charset="0"/>
                <a:ea typeface="Times New Roman" panose="02020603050405020304" pitchFamily="18" charset="0"/>
              </a:rPr>
              <a:t>他的书</a:t>
            </a:r>
            <a:r>
              <a:rPr lang="en-US" sz="3200" b="1" dirty="0" err="1">
                <a:solidFill>
                  <a:srgbClr val="FF0000"/>
                </a:solidFill>
                <a:effectLst/>
                <a:latin typeface="Times New Roman" panose="02020603050405020304" pitchFamily="18" charset="0"/>
                <a:ea typeface="Times New Roman" panose="02020603050405020304" pitchFamily="18" charset="0"/>
              </a:rPr>
              <a:t>、怎能信</a:t>
            </a:r>
            <a:r>
              <a:rPr lang="en-US" sz="3200" b="1" u="sng" dirty="0" err="1">
                <a:solidFill>
                  <a:srgbClr val="FF0000"/>
                </a:solidFill>
                <a:effectLst/>
                <a:latin typeface="Times New Roman" panose="02020603050405020304" pitchFamily="18" charset="0"/>
                <a:ea typeface="Times New Roman" panose="02020603050405020304" pitchFamily="18" charset="0"/>
              </a:rPr>
              <a:t>我的话</a:t>
            </a:r>
            <a:r>
              <a:rPr lang="en-US" sz="3200" b="1" dirty="0" err="1">
                <a:solidFill>
                  <a:srgbClr val="FF0000"/>
                </a:solidFill>
                <a:effectLst/>
                <a:latin typeface="Times New Roman" panose="02020603050405020304" pitchFamily="18" charset="0"/>
                <a:ea typeface="Times New Roman" panose="02020603050405020304" pitchFamily="18" charset="0"/>
              </a:rPr>
              <a:t>呢</a:t>
            </a:r>
            <a:r>
              <a:rPr lang="en-US" sz="3200" b="1" dirty="0">
                <a:solidFill>
                  <a:srgbClr val="FF0000"/>
                </a:solidFill>
                <a:effectLst/>
                <a:latin typeface="Times New Roman" panose="02020603050405020304" pitchFamily="18" charset="0"/>
                <a:ea typeface="Times New Roman" panose="02020603050405020304" pitchFamily="18" charset="0"/>
              </a:rPr>
              <a:t>。</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But if you do not believe his writings, how will you believe my words?”</a:t>
            </a:r>
            <a:endParaRPr lang="en-US" sz="32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1431363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3D25992-E63F-37F0-E2A9-CB1FC4F137AF}"/>
              </a:ext>
            </a:extLst>
          </p:cNvPr>
          <p:cNvSpPr>
            <a:spLocks noGrp="1"/>
          </p:cNvSpPr>
          <p:nvPr>
            <p:ph idx="1"/>
          </p:nvPr>
        </p:nvSpPr>
        <p:spPr>
          <a:xfrm>
            <a:off x="838200" y="270164"/>
            <a:ext cx="10515600" cy="5906799"/>
          </a:xfrm>
        </p:spPr>
        <p:txBody>
          <a:bodyPr>
            <a:normAutofit/>
          </a:bodyPr>
          <a:lstStyle/>
          <a:p>
            <a:r>
              <a:rPr lang="zh-CN" altLang="en-US" sz="3200" b="1" dirty="0">
                <a:solidFill>
                  <a:srgbClr val="0070C0"/>
                </a:solidFill>
              </a:rPr>
              <a:t>教会要提供 </a:t>
            </a:r>
            <a:r>
              <a:rPr lang="en-US" altLang="zh-CN" sz="3200" b="1" dirty="0">
                <a:solidFill>
                  <a:srgbClr val="0070C0"/>
                </a:solidFill>
              </a:rPr>
              <a:t>Church should provide</a:t>
            </a:r>
            <a:r>
              <a:rPr lang="zh-CN" altLang="en-US" sz="3200" b="1" dirty="0">
                <a:solidFill>
                  <a:srgbClr val="0070C0"/>
                </a:solidFill>
              </a:rPr>
              <a:t>：</a:t>
            </a:r>
            <a:endParaRPr lang="en-US" altLang="zh-CN" sz="3200" b="1" dirty="0">
              <a:solidFill>
                <a:srgbClr val="0070C0"/>
              </a:solidFill>
            </a:endParaRPr>
          </a:p>
          <a:p>
            <a:endParaRPr lang="en-US" sz="3200" b="1" dirty="0">
              <a:solidFill>
                <a:srgbClr val="0070C0"/>
              </a:solidFill>
            </a:endParaRPr>
          </a:p>
          <a:p>
            <a:r>
              <a:rPr lang="zh-CN" altLang="en-US" sz="3200" b="1" dirty="0">
                <a:solidFill>
                  <a:srgbClr val="0070C0"/>
                </a:solidFill>
              </a:rPr>
              <a:t>人证 </a:t>
            </a:r>
            <a:r>
              <a:rPr lang="en-US" altLang="zh-CN" sz="3200" b="1" dirty="0">
                <a:solidFill>
                  <a:srgbClr val="0070C0"/>
                </a:solidFill>
              </a:rPr>
              <a:t>Witness – </a:t>
            </a:r>
            <a:r>
              <a:rPr lang="zh-CN" altLang="en-US" sz="3200" b="1" dirty="0">
                <a:solidFill>
                  <a:srgbClr val="0070C0"/>
                </a:solidFill>
              </a:rPr>
              <a:t>如施洗约翰 </a:t>
            </a:r>
            <a:r>
              <a:rPr lang="en-US" altLang="zh-CN" sz="3200" b="1" dirty="0">
                <a:solidFill>
                  <a:srgbClr val="0070C0"/>
                </a:solidFill>
              </a:rPr>
              <a:t>Such as John the Baptist</a:t>
            </a:r>
          </a:p>
          <a:p>
            <a:endParaRPr lang="en-US" altLang="zh-CN" sz="3200" b="1" dirty="0">
              <a:solidFill>
                <a:srgbClr val="0070C0"/>
              </a:solidFill>
            </a:endParaRPr>
          </a:p>
          <a:p>
            <a:r>
              <a:rPr lang="zh-CN" altLang="en-US" sz="3200" b="1" dirty="0">
                <a:solidFill>
                  <a:srgbClr val="0070C0"/>
                </a:solidFill>
              </a:rPr>
              <a:t>物证 </a:t>
            </a:r>
            <a:r>
              <a:rPr lang="en-US" altLang="zh-CN" sz="3200" b="1" dirty="0">
                <a:solidFill>
                  <a:srgbClr val="0070C0"/>
                </a:solidFill>
              </a:rPr>
              <a:t>physical evidence – </a:t>
            </a:r>
            <a:r>
              <a:rPr lang="zh-CN" altLang="en-US" sz="3200" b="1" dirty="0">
                <a:solidFill>
                  <a:srgbClr val="0070C0"/>
                </a:solidFill>
              </a:rPr>
              <a:t>耶稣所成就的 </a:t>
            </a:r>
            <a:r>
              <a:rPr lang="en-US" altLang="zh-CN" sz="3200" b="1" dirty="0">
                <a:solidFill>
                  <a:srgbClr val="0070C0"/>
                </a:solidFill>
              </a:rPr>
              <a:t>What Jesus has accomplished.</a:t>
            </a:r>
          </a:p>
          <a:p>
            <a:endParaRPr lang="en-US" altLang="zh-CN" sz="3200" b="1" dirty="0">
              <a:solidFill>
                <a:srgbClr val="0070C0"/>
              </a:solidFill>
            </a:endParaRPr>
          </a:p>
          <a:p>
            <a:r>
              <a:rPr lang="zh-CN" altLang="en-US" sz="3200" b="1" dirty="0">
                <a:solidFill>
                  <a:srgbClr val="0070C0"/>
                </a:solidFill>
              </a:rPr>
              <a:t>人证 </a:t>
            </a:r>
            <a:r>
              <a:rPr lang="en-US" altLang="zh-CN" sz="3200" b="1" dirty="0">
                <a:solidFill>
                  <a:srgbClr val="0070C0"/>
                </a:solidFill>
              </a:rPr>
              <a:t>Witness – </a:t>
            </a:r>
            <a:r>
              <a:rPr lang="zh-CN" altLang="en-US" sz="3200" b="1" dirty="0">
                <a:solidFill>
                  <a:srgbClr val="0070C0"/>
                </a:solidFill>
              </a:rPr>
              <a:t>神的声音和同在 </a:t>
            </a:r>
            <a:r>
              <a:rPr lang="en-US" altLang="zh-CN" sz="3200" b="1" dirty="0">
                <a:solidFill>
                  <a:srgbClr val="0070C0"/>
                </a:solidFill>
              </a:rPr>
              <a:t>God’s voices and presence.</a:t>
            </a:r>
          </a:p>
          <a:p>
            <a:endParaRPr lang="en-US" altLang="zh-CN" sz="3200" b="1" dirty="0">
              <a:solidFill>
                <a:srgbClr val="0070C0"/>
              </a:solidFill>
            </a:endParaRPr>
          </a:p>
          <a:p>
            <a:r>
              <a:rPr lang="zh-CN" altLang="en-US" sz="3200" b="1" dirty="0">
                <a:solidFill>
                  <a:srgbClr val="0070C0"/>
                </a:solidFill>
              </a:rPr>
              <a:t>物证 </a:t>
            </a:r>
            <a:r>
              <a:rPr lang="en-US" altLang="zh-CN" sz="3200" b="1" dirty="0">
                <a:solidFill>
                  <a:srgbClr val="0070C0"/>
                </a:solidFill>
              </a:rPr>
              <a:t>physical evidence – </a:t>
            </a:r>
            <a:r>
              <a:rPr lang="zh-CN" altLang="en-US" sz="3200" b="1" dirty="0">
                <a:solidFill>
                  <a:srgbClr val="0070C0"/>
                </a:solidFill>
              </a:rPr>
              <a:t>圣经 </a:t>
            </a:r>
            <a:r>
              <a:rPr lang="en-US" altLang="zh-CN" sz="3200" b="1" dirty="0">
                <a:solidFill>
                  <a:srgbClr val="0070C0"/>
                </a:solidFill>
              </a:rPr>
              <a:t>the Bible</a:t>
            </a:r>
            <a:endParaRPr lang="en-US" sz="3200" b="1" dirty="0">
              <a:solidFill>
                <a:srgbClr val="0070C0"/>
              </a:solidFill>
            </a:endParaRPr>
          </a:p>
        </p:txBody>
      </p:sp>
    </p:spTree>
    <p:extLst>
      <p:ext uri="{BB962C8B-B14F-4D97-AF65-F5344CB8AC3E}">
        <p14:creationId xmlns:p14="http://schemas.microsoft.com/office/powerpoint/2010/main" val="83906535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5F0114-3D29-E5B5-4F08-233A16A944B8}"/>
              </a:ext>
            </a:extLst>
          </p:cNvPr>
          <p:cNvSpPr>
            <a:spLocks noGrp="1"/>
          </p:cNvSpPr>
          <p:nvPr>
            <p:ph idx="1"/>
          </p:nvPr>
        </p:nvSpPr>
        <p:spPr>
          <a:xfrm>
            <a:off x="318655" y="277090"/>
            <a:ext cx="11686309" cy="6428509"/>
          </a:xfrm>
        </p:spPr>
        <p:txBody>
          <a:bodyPr>
            <a:normAutofit/>
          </a:bodyPr>
          <a:lstStyle/>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1</a:t>
            </a:r>
            <a:r>
              <a:rPr lang="zh-CN" sz="3200" b="1" dirty="0">
                <a:solidFill>
                  <a:srgbClr val="0070C0"/>
                </a:solidFill>
                <a:effectLst/>
                <a:latin typeface="Times New Roman" panose="02020603050405020304" pitchFamily="18" charset="0"/>
                <a:ea typeface="SimSun" panose="02010600030101010101" pitchFamily="2" charset="-122"/>
              </a:rPr>
              <a:t>人不接受施洗约翰的证词是因为</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People don</a:t>
            </a:r>
            <a:r>
              <a:rPr lang="zh-CN" sz="3200" b="1" dirty="0">
                <a:solidFill>
                  <a:srgbClr val="0070C0"/>
                </a:solidFill>
                <a:effectLst/>
                <a:latin typeface="Times New Roman" panose="02020603050405020304" pitchFamily="18" charset="0"/>
                <a:ea typeface="SimSun" panose="02010600030101010101" pitchFamily="2" charset="-122"/>
              </a:rPr>
              <a:t>’</a:t>
            </a:r>
            <a:r>
              <a:rPr lang="en-US" sz="3200" b="1" dirty="0">
                <a:solidFill>
                  <a:srgbClr val="0070C0"/>
                </a:solidFill>
                <a:effectLst/>
                <a:latin typeface="Times New Roman" panose="02020603050405020304" pitchFamily="18" charset="0"/>
                <a:ea typeface="SimSun" panose="02010600030101010101" pitchFamily="2" charset="-122"/>
              </a:rPr>
              <a:t>t accept witnesses</a:t>
            </a:r>
            <a:r>
              <a:rPr lang="zh-CN" sz="3200" b="1" dirty="0">
                <a:solidFill>
                  <a:srgbClr val="0070C0"/>
                </a:solidFill>
                <a:effectLst/>
                <a:latin typeface="Times New Roman" panose="02020603050405020304" pitchFamily="18" charset="0"/>
                <a:ea typeface="SimSun" panose="02010600030101010101" pitchFamily="2" charset="-122"/>
              </a:rPr>
              <a:t>’</a:t>
            </a:r>
            <a:r>
              <a:rPr lang="en-US" sz="3200" b="1" dirty="0">
                <a:solidFill>
                  <a:srgbClr val="0070C0"/>
                </a:solidFill>
                <a:effectLst/>
                <a:latin typeface="Times New Roman" panose="02020603050405020304" pitchFamily="18" charset="0"/>
                <a:ea typeface="SimSun" panose="02010600030101010101" pitchFamily="2" charset="-122"/>
              </a:rPr>
              <a:t> testimonies because</a:t>
            </a:r>
            <a:r>
              <a:rPr lang="zh-CN" sz="3200" b="1" dirty="0">
                <a:solidFill>
                  <a:srgbClr val="0070C0"/>
                </a:solidFill>
                <a:effectLst/>
                <a:latin typeface="Times New Roman" panose="02020603050405020304" pitchFamily="18" charset="0"/>
                <a:ea typeface="SimSun" panose="02010600030101010101" pitchFamily="2" charset="-122"/>
              </a:rPr>
              <a:t>：：</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 </a:t>
            </a:r>
            <a:r>
              <a:rPr lang="zh-CN" sz="3200" b="1" dirty="0">
                <a:solidFill>
                  <a:srgbClr val="0070C0"/>
                </a:solidFill>
                <a:effectLst/>
                <a:latin typeface="Times New Roman" panose="02020603050405020304" pitchFamily="18" charset="0"/>
                <a:ea typeface="SimSun" panose="02010600030101010101" pitchFamily="2" charset="-122"/>
              </a:rPr>
              <a:t>约翰见证的是真理：这不仅要求悔改，还要结出悔改的果子，</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John testifies to the truth: that it requires not only repentance, but the fruits of repentance.</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B  </a:t>
            </a:r>
            <a:r>
              <a:rPr lang="zh-CN" sz="3200" b="1" dirty="0">
                <a:solidFill>
                  <a:srgbClr val="0070C0"/>
                </a:solidFill>
                <a:effectLst/>
                <a:latin typeface="Times New Roman" panose="02020603050405020304" pitchFamily="18" charset="0"/>
                <a:ea typeface="SimSun" panose="02010600030101010101" pitchFamily="2" charset="-122"/>
              </a:rPr>
              <a:t>听者心里有其它的依靠，他们的家世，他们的传承，他们有很好的亲戚。</a:t>
            </a:r>
            <a:r>
              <a:rPr lang="en-US" sz="3200" b="1" dirty="0">
                <a:solidFill>
                  <a:srgbClr val="0070C0"/>
                </a:solidFill>
                <a:effectLst/>
                <a:latin typeface="Times New Roman" panose="02020603050405020304" pitchFamily="18" charset="0"/>
                <a:ea typeface="SimSun" panose="02010600030101010101" pitchFamily="2" charset="-122"/>
              </a:rPr>
              <a:t>The listener has other things in mind to fall back on, their family line, their heritage, they have great relatives</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C </a:t>
            </a:r>
            <a:r>
              <a:rPr lang="zh-CN" sz="3200" b="1" dirty="0">
                <a:solidFill>
                  <a:srgbClr val="0070C0"/>
                </a:solidFill>
                <a:effectLst/>
                <a:latin typeface="Times New Roman" panose="02020603050405020304" pitchFamily="18" charset="0"/>
                <a:ea typeface="SimSun" panose="02010600030101010101" pitchFamily="2" charset="-122"/>
              </a:rPr>
              <a:t>听者坚持自己的神学理念。</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The listener sticks to his or her theological philosophy.</a:t>
            </a:r>
            <a:endParaRPr lang="en-US" sz="3200" dirty="0">
              <a:solidFill>
                <a:srgbClr val="0070C0"/>
              </a:solidFill>
            </a:endParaRPr>
          </a:p>
        </p:txBody>
      </p:sp>
    </p:spTree>
    <p:extLst>
      <p:ext uri="{BB962C8B-B14F-4D97-AF65-F5344CB8AC3E}">
        <p14:creationId xmlns:p14="http://schemas.microsoft.com/office/powerpoint/2010/main" val="188810035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E29ECA-F309-FB81-4C12-387B39487132}"/>
              </a:ext>
            </a:extLst>
          </p:cNvPr>
          <p:cNvSpPr>
            <a:spLocks noGrp="1"/>
          </p:cNvSpPr>
          <p:nvPr>
            <p:ph idx="1"/>
          </p:nvPr>
        </p:nvSpPr>
        <p:spPr>
          <a:xfrm>
            <a:off x="180109" y="138545"/>
            <a:ext cx="11644746" cy="6038418"/>
          </a:xfrm>
        </p:spPr>
        <p:txBody>
          <a:bodyPr/>
          <a:lstStyle/>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2 </a:t>
            </a:r>
            <a:r>
              <a:rPr lang="zh-CN" sz="3200" b="1" dirty="0">
                <a:solidFill>
                  <a:srgbClr val="0070C0"/>
                </a:solidFill>
                <a:effectLst/>
                <a:latin typeface="Times New Roman" panose="02020603050405020304" pitchFamily="18" charset="0"/>
                <a:ea typeface="SimSun" panose="02010600030101010101" pitchFamily="2" charset="-122"/>
              </a:rPr>
              <a:t>人不接受物证 即耶稣的行为，是因为：嫉妒、既得利益受到威胁。</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People don't accept physical evidence, i.e., Jesus' actions, because of: jealousy, or vested interest threatened.</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3 </a:t>
            </a:r>
            <a:r>
              <a:rPr lang="zh-CN" sz="3200" b="1" dirty="0">
                <a:solidFill>
                  <a:srgbClr val="0070C0"/>
                </a:solidFill>
                <a:effectLst/>
                <a:latin typeface="Times New Roman" panose="02020603050405020304" pitchFamily="18" charset="0"/>
                <a:ea typeface="SimSun" panose="02010600030101010101" pitchFamily="2" charset="-122"/>
              </a:rPr>
              <a:t>人不接受上帝的见证 是因为：人对神的轻忽态度，没有</a:t>
            </a:r>
            <a:r>
              <a:rPr lang="en-US" sz="3200" b="1" dirty="0">
                <a:solidFill>
                  <a:srgbClr val="0070C0"/>
                </a:solidFill>
                <a:effectLst/>
                <a:latin typeface="Times New Roman" panose="02020603050405020304" pitchFamily="18" charset="0"/>
                <a:ea typeface="SimSun" panose="02010600030101010101" pitchFamily="2" charset="-122"/>
              </a:rPr>
              <a:t> "</a:t>
            </a:r>
            <a:r>
              <a:rPr lang="zh-CN" sz="3200" b="1" dirty="0">
                <a:solidFill>
                  <a:srgbClr val="0070C0"/>
                </a:solidFill>
                <a:effectLst/>
                <a:latin typeface="Times New Roman" panose="02020603050405020304" pitchFamily="18" charset="0"/>
                <a:ea typeface="SimSun" panose="02010600030101010101" pitchFamily="2" charset="-122"/>
              </a:rPr>
              <a:t>注意</a:t>
            </a:r>
            <a:r>
              <a:rPr lang="en-US" sz="3200" b="1" dirty="0">
                <a:solidFill>
                  <a:srgbClr val="0070C0"/>
                </a:solidFill>
                <a:effectLst/>
                <a:latin typeface="Times New Roman" panose="02020603050405020304" pitchFamily="18" charset="0"/>
                <a:ea typeface="SimSun" panose="02010600030101010101" pitchFamily="2" charset="-122"/>
              </a:rPr>
              <a:t> "</a:t>
            </a:r>
            <a:r>
              <a:rPr lang="zh-CN" sz="3200" b="1" dirty="0">
                <a:solidFill>
                  <a:srgbClr val="0070C0"/>
                </a:solidFill>
                <a:effectLst/>
                <a:latin typeface="Times New Roman" panose="02020603050405020304" pitchFamily="18" charset="0"/>
                <a:ea typeface="SimSun" panose="02010600030101010101" pitchFamily="2" charset="-122"/>
              </a:rPr>
              <a:t>或</a:t>
            </a:r>
            <a:r>
              <a:rPr lang="en-US" sz="3200" b="1" dirty="0">
                <a:solidFill>
                  <a:srgbClr val="0070C0"/>
                </a:solidFill>
                <a:effectLst/>
                <a:latin typeface="Times New Roman" panose="02020603050405020304" pitchFamily="18" charset="0"/>
                <a:ea typeface="SimSun" panose="02010600030101010101" pitchFamily="2" charset="-122"/>
              </a:rPr>
              <a:t> "</a:t>
            </a:r>
            <a:r>
              <a:rPr lang="zh-CN" sz="3200" b="1" dirty="0">
                <a:solidFill>
                  <a:srgbClr val="0070C0"/>
                </a:solidFill>
                <a:effectLst/>
                <a:latin typeface="Times New Roman" panose="02020603050405020304" pitchFamily="18" charset="0"/>
                <a:ea typeface="SimSun" panose="02010600030101010101" pitchFamily="2" charset="-122"/>
              </a:rPr>
              <a:t>以当有的重视态度去看待</a:t>
            </a:r>
            <a:r>
              <a:rPr lang="en-US" sz="3200" b="1" dirty="0">
                <a:solidFill>
                  <a:srgbClr val="0070C0"/>
                </a:solidFill>
                <a:effectLst/>
                <a:latin typeface="Times New Roman" panose="02020603050405020304" pitchFamily="18" charset="0"/>
                <a:ea typeface="SimSun" panose="02010600030101010101" pitchFamily="2" charset="-122"/>
              </a:rPr>
              <a:t> "</a:t>
            </a:r>
            <a:r>
              <a:rPr lang="zh-CN" sz="3200" b="1" dirty="0">
                <a:solidFill>
                  <a:srgbClr val="0070C0"/>
                </a:solidFill>
                <a:effectLst/>
                <a:latin typeface="Times New Roman" panose="02020603050405020304" pitchFamily="18" charset="0"/>
                <a:ea typeface="SimSun" panose="02010600030101010101" pitchFamily="2" charset="-122"/>
              </a:rPr>
              <a:t>上帝的显现。</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Man's failure to accept God's testimony is due to: man's dismissive attitude toward God, his failure to "pay attention" or "view" God's appearances with the importance that should be attached to them.</a:t>
            </a:r>
            <a:endParaRPr lang="en-US" sz="3200" dirty="0">
              <a:solidFill>
                <a:srgbClr val="0070C0"/>
              </a:solidFill>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47476087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B8C7425-D3B4-9E98-CD5B-107AB4839D9B}"/>
              </a:ext>
            </a:extLst>
          </p:cNvPr>
          <p:cNvSpPr>
            <a:spLocks noGrp="1"/>
          </p:cNvSpPr>
          <p:nvPr>
            <p:ph idx="1"/>
          </p:nvPr>
        </p:nvSpPr>
        <p:spPr>
          <a:xfrm>
            <a:off x="297873" y="304800"/>
            <a:ext cx="11672454" cy="6262255"/>
          </a:xfrm>
        </p:spPr>
        <p:txBody>
          <a:bodyPr/>
          <a:lstStyle/>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4 </a:t>
            </a:r>
            <a:r>
              <a:rPr lang="zh-CN" sz="3200" b="1" dirty="0">
                <a:solidFill>
                  <a:srgbClr val="0070C0"/>
                </a:solidFill>
                <a:effectLst/>
                <a:latin typeface="Times New Roman" panose="02020603050405020304" pitchFamily="18" charset="0"/>
                <a:ea typeface="SimSun" panose="02010600030101010101" pitchFamily="2" charset="-122"/>
              </a:rPr>
              <a:t>人不接受圣经的见证 是因为：人没有决心把神的话应用在生活里。</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Man does not accept the testimony of the Bible because: man is not determined to apply the Word of God to his life.</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u="none" strike="noStrike"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5 </a:t>
            </a:r>
            <a:r>
              <a:rPr lang="zh-CN" sz="3200" b="1" dirty="0">
                <a:solidFill>
                  <a:srgbClr val="0070C0"/>
                </a:solidFill>
                <a:effectLst/>
                <a:latin typeface="Times New Roman" panose="02020603050405020304" pitchFamily="18" charset="0"/>
                <a:ea typeface="SimSun" panose="02010600030101010101" pitchFamily="2" charset="-122"/>
              </a:rPr>
              <a:t>还有一个原因，就是人喜欢得到别人的赞赏、称赞。</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There is another reason: people like to be appreciated and praised by others.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u="none" strike="noStrike" dirty="0">
                <a:solidFill>
                  <a:srgbClr val="0070C0"/>
                </a:solidFill>
                <a:effectLst/>
                <a:latin typeface="Times New Roman" panose="02020603050405020304" pitchFamily="18" charset="0"/>
                <a:ea typeface="SimSun" panose="02010600030101010101" pitchFamily="2" charset="-122"/>
              </a:rPr>
              <a:t> </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6 </a:t>
            </a:r>
            <a:r>
              <a:rPr lang="zh-CN" sz="3200" b="1" dirty="0">
                <a:solidFill>
                  <a:srgbClr val="0070C0"/>
                </a:solidFill>
                <a:effectLst/>
                <a:latin typeface="Times New Roman" panose="02020603050405020304" pitchFamily="18" charset="0"/>
                <a:ea typeface="SimSun" panose="02010600030101010101" pitchFamily="2" charset="-122"/>
              </a:rPr>
              <a:t>还有一个原因，人口是心非，并没有真地追求</a:t>
            </a:r>
            <a:r>
              <a:rPr lang="zh-CN" sz="3200" b="1" dirty="0">
                <a:solidFill>
                  <a:srgbClr val="0070C0"/>
                </a:solidFill>
                <a:effectLst/>
                <a:latin typeface="PMingLiU" panose="02020500000000000000" pitchFamily="18" charset="-120"/>
                <a:ea typeface="SimSun" panose="02010600030101010101" pitchFamily="2" charset="-122"/>
                <a:cs typeface="PMingLiU" panose="02020500000000000000" pitchFamily="18" charset="-120"/>
              </a:rPr>
              <a:t>摩西律法、良心、道德、知识、科学。</a:t>
            </a:r>
            <a:endParaRPr lang="en-US" sz="3200" dirty="0">
              <a:solidFill>
                <a:srgbClr val="0070C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There is another reason: people pay lip service and do not really pursue the Law of Moses, conscience, morality, knowledge, and science</a:t>
            </a:r>
            <a:endParaRPr lang="en-US" sz="3200" dirty="0">
              <a:solidFill>
                <a:srgbClr val="0070C0"/>
              </a:solidFill>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0319489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B5CE61-B33D-6669-91A2-6A396A118F91}"/>
              </a:ext>
            </a:extLst>
          </p:cNvPr>
          <p:cNvSpPr>
            <a:spLocks noGrp="1"/>
          </p:cNvSpPr>
          <p:nvPr>
            <p:ph idx="1"/>
          </p:nvPr>
        </p:nvSpPr>
        <p:spPr>
          <a:xfrm>
            <a:off x="297873" y="200890"/>
            <a:ext cx="11693236" cy="6470073"/>
          </a:xfrm>
        </p:spPr>
        <p:txBody>
          <a:bodyPr>
            <a:normAutofit/>
          </a:bodyPr>
          <a:lstStyle/>
          <a:p>
            <a:pPr marL="0" marR="0">
              <a:spcBef>
                <a:spcPts val="0"/>
              </a:spcBef>
              <a:spcAft>
                <a:spcPts val="0"/>
              </a:spcAft>
            </a:pPr>
            <a:endParaRPr lang="en-US" sz="3600" b="1" dirty="0">
              <a:solidFill>
                <a:srgbClr val="FF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err="1">
                <a:solidFill>
                  <a:srgbClr val="FF0000"/>
                </a:solidFill>
                <a:effectLst/>
                <a:latin typeface="Times New Roman" panose="02020603050405020304" pitchFamily="18" charset="0"/>
                <a:ea typeface="Times New Roman" panose="02020603050405020304" pitchFamily="18" charset="0"/>
              </a:rPr>
              <a:t>约翰福音</a:t>
            </a:r>
            <a:r>
              <a:rPr lang="en-US" sz="3600" b="1" dirty="0">
                <a:solidFill>
                  <a:srgbClr val="FF0000"/>
                </a:solidFill>
                <a:effectLst/>
                <a:latin typeface="Times New Roman" panose="02020603050405020304" pitchFamily="18" charset="0"/>
                <a:ea typeface="Times New Roman" panose="02020603050405020304" pitchFamily="18" charset="0"/>
              </a:rPr>
              <a:t> </a:t>
            </a:r>
            <a:r>
              <a:rPr lang="en-US" sz="3600" b="1" dirty="0">
                <a:solidFill>
                  <a:srgbClr val="FF0000"/>
                </a:solidFill>
                <a:effectLst/>
                <a:latin typeface="SimSun" panose="02010600030101010101" pitchFamily="2" charset="-122"/>
                <a:ea typeface="Times New Roman" panose="02020603050405020304" pitchFamily="18" charset="0"/>
              </a:rPr>
              <a:t>Joh</a:t>
            </a:r>
            <a:r>
              <a:rPr lang="en-US" sz="3600" b="1" dirty="0">
                <a:solidFill>
                  <a:srgbClr val="FF0000"/>
                </a:solidFill>
                <a:effectLst/>
                <a:latin typeface="Times New Roman" panose="02020603050405020304" pitchFamily="18" charset="0"/>
                <a:ea typeface="Times New Roman" panose="02020603050405020304" pitchFamily="18" charset="0"/>
              </a:rPr>
              <a:t>n 5:30 </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凭</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着</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自</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己</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不</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能</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作</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什</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么</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怎</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么</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听</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见</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就</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怎</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么</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审</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判</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审</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判</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也</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是</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公</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平</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因</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为</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不</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求</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自</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己</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意</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思</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只</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求</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那</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差</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来</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者</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意</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思</a:t>
            </a:r>
            <a:r>
              <a:rPr lang="zh-CN" sz="3600" b="1" dirty="0">
                <a:solidFill>
                  <a:srgbClr val="FF0000"/>
                </a:solidFill>
                <a:effectLst/>
                <a:latin typeface="Times New Roman" panose="02020603050405020304" pitchFamily="18" charset="0"/>
                <a:ea typeface="Times New Roman" panose="02020603050405020304" pitchFamily="18" charset="0"/>
              </a:rPr>
              <a:t> </a:t>
            </a:r>
            <a:r>
              <a:rPr lang="zh-CN" sz="36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600" b="1" dirty="0">
                <a:solidFill>
                  <a:srgbClr val="FF0000"/>
                </a:solidFill>
                <a:effectLst/>
                <a:latin typeface="Times New Roman" panose="02020603050405020304" pitchFamily="18" charset="0"/>
                <a:ea typeface="Times New Roman" panose="02020603050405020304" pitchFamily="18" charset="0"/>
              </a:rPr>
              <a:t>Of myself I am unable to do anything: as the voice comes to me so I give a decision: and my decision is right because I have no desire to do what is pleasing to myself, but only what is pleasing to him who sent me.</a:t>
            </a:r>
            <a:endParaRPr lang="en-US" sz="36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altLang="zh-CN" sz="3500" b="1" dirty="0">
              <a:effectLst/>
              <a:latin typeface="Times New Roman" panose="02020603050405020304" pitchFamily="18" charset="0"/>
              <a:ea typeface="SimSun" panose="02010600030101010101" pitchFamily="2" charset="-122"/>
            </a:endParaRPr>
          </a:p>
          <a:p>
            <a:endParaRPr lang="en-US" dirty="0"/>
          </a:p>
        </p:txBody>
      </p:sp>
    </p:spTree>
    <p:extLst>
      <p:ext uri="{BB962C8B-B14F-4D97-AF65-F5344CB8AC3E}">
        <p14:creationId xmlns:p14="http://schemas.microsoft.com/office/powerpoint/2010/main" val="1036292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F8B4960-3EEE-9239-76AB-D4F6A65E3D9A}"/>
              </a:ext>
            </a:extLst>
          </p:cNvPr>
          <p:cNvSpPr>
            <a:spLocks noGrp="1"/>
          </p:cNvSpPr>
          <p:nvPr>
            <p:ph idx="1"/>
          </p:nvPr>
        </p:nvSpPr>
        <p:spPr>
          <a:xfrm>
            <a:off x="346364" y="325582"/>
            <a:ext cx="11589326" cy="5851381"/>
          </a:xfrm>
        </p:spPr>
        <p:txBody>
          <a:bodyPr/>
          <a:lstStyle/>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子与父同等 </a:t>
            </a:r>
            <a:r>
              <a:rPr kumimoji="0" lang="en-US" altLang="zh-CN"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Son is identical with Father</a:t>
            </a: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endParaRPr kumimoji="0" lang="en-US" altLang="zh-CN"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约翰福音</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5</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19</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子和父做所的是一样的。</a:t>
            </a:r>
            <a:r>
              <a:rPr kumimoji="0" lang="en-US" altLang="zh-CN"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Doing the same things.</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 </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约翰福音</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5</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20 </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父自己说：这是我的爱子</a:t>
            </a:r>
            <a:r>
              <a:rPr kumimoji="0" lang="en-US" altLang="zh-CN"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 </a:t>
            </a:r>
            <a:r>
              <a:rPr lang="en-US" altLang="zh-CN" sz="3200" b="1" dirty="0">
                <a:solidFill>
                  <a:prstClr val="black"/>
                </a:solidFill>
                <a:latin typeface="Times New Roman" panose="02020603050405020304" pitchFamily="18" charset="0"/>
                <a:ea typeface="SimSun" panose="02010600030101010101" pitchFamily="2" charset="-122"/>
              </a:rPr>
              <a:t>Father says: this is my beloved Son.</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 </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约翰福音</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5</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21 </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掌管生死 </a:t>
            </a:r>
            <a:r>
              <a:rPr kumimoji="0" lang="en-US" altLang="zh-CN"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governing life and death.</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 </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约翰福音</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5</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22 </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审判人的权柄 </a:t>
            </a:r>
            <a:r>
              <a:rPr kumimoji="0" lang="en-US" altLang="zh-CN"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authority of judgement.</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 </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pPr marL="0" marR="0" lvl="0"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约翰福音</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5</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a:t>
            </a:r>
            <a:r>
              <a:rPr kumimoji="0" 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23</a:t>
            </a:r>
            <a:r>
              <a:rPr kumimoji="0" lang="zh-CN" altLang="en-US"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荣耀。</a:t>
            </a:r>
            <a:r>
              <a:rPr kumimoji="0" lang="en-US" altLang="zh-CN" sz="3200" b="1" i="0" u="none" strike="noStrike" kern="1200" cap="none" spc="0" normalizeH="0" baseline="0" noProof="0" dirty="0">
                <a:ln>
                  <a:noFill/>
                </a:ln>
                <a:solidFill>
                  <a:prstClr val="black"/>
                </a:solidFill>
                <a:effectLst/>
                <a:uLnTx/>
                <a:uFillTx/>
                <a:latin typeface="Times New Roman" panose="02020603050405020304" pitchFamily="18" charset="0"/>
                <a:ea typeface="SimSun" panose="02010600030101010101" pitchFamily="2" charset="-122"/>
                <a:cs typeface="+mn-cs"/>
              </a:rPr>
              <a:t>The same honor and glory.</a:t>
            </a:r>
            <a:endParaRPr kumimoji="0" lang="en-US" sz="32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a:p>
            <a:endParaRPr lang="en-US" dirty="0"/>
          </a:p>
        </p:txBody>
      </p:sp>
    </p:spTree>
    <p:extLst>
      <p:ext uri="{BB962C8B-B14F-4D97-AF65-F5344CB8AC3E}">
        <p14:creationId xmlns:p14="http://schemas.microsoft.com/office/powerpoint/2010/main" val="41943106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FCFD1A0-636F-1B69-53CF-D89B7851A0BA}"/>
              </a:ext>
            </a:extLst>
          </p:cNvPr>
          <p:cNvSpPr>
            <a:spLocks noGrp="1"/>
          </p:cNvSpPr>
          <p:nvPr>
            <p:ph idx="1"/>
          </p:nvPr>
        </p:nvSpPr>
        <p:spPr>
          <a:xfrm>
            <a:off x="284018" y="477982"/>
            <a:ext cx="11734800" cy="5698981"/>
          </a:xfrm>
        </p:spPr>
        <p:txBody>
          <a:bodyPr>
            <a:normAutofit/>
          </a:bodyPr>
          <a:lstStyle/>
          <a:p>
            <a:pPr marL="0" marR="0">
              <a:spcBef>
                <a:spcPts val="0"/>
              </a:spcBef>
              <a:spcAft>
                <a:spcPts val="0"/>
              </a:spcAft>
            </a:pPr>
            <a:r>
              <a:rPr lang="zh-CN" sz="3200" b="1" dirty="0">
                <a:solidFill>
                  <a:srgbClr val="FF0000"/>
                </a:solidFill>
                <a:effectLst/>
                <a:latin typeface="Times New Roman" panose="02020603050405020304" pitchFamily="18" charset="0"/>
                <a:ea typeface="SimSun" panose="02010600030101010101" pitchFamily="2" charset="-122"/>
              </a:rPr>
              <a:t>约翰</a:t>
            </a:r>
            <a:r>
              <a:rPr lang="en-US" sz="3200" b="1" dirty="0">
                <a:solidFill>
                  <a:srgbClr val="FF0000"/>
                </a:solidFill>
                <a:effectLst/>
                <a:latin typeface="Times New Roman" panose="02020603050405020304" pitchFamily="18" charset="0"/>
                <a:ea typeface="SimSun" panose="02010600030101010101" pitchFamily="2" charset="-122"/>
              </a:rPr>
              <a:t>John 5:31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FF0000"/>
                </a:solidFill>
                <a:effectLst/>
                <a:latin typeface="Times New Roman" panose="02020603050405020304" pitchFamily="18" charset="0"/>
                <a:ea typeface="SimSun" panose="02010600030101010101" pitchFamily="2" charset="-122"/>
              </a:rPr>
              <a:t>我 若 为 自 己 作 见 证 ， 我 的 见 证 就 不 真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SimSun" panose="02010600030101010101" pitchFamily="2" charset="-122"/>
              </a:rPr>
              <a:t>If I gave witness about myself, my witness would not be true.</a:t>
            </a:r>
            <a:endParaRPr lang="en-US" sz="3200" dirty="0">
              <a:effectLst/>
              <a:latin typeface="Times New Roman" panose="02020603050405020304" pitchFamily="18" charset="0"/>
              <a:ea typeface="Times New Roman" panose="02020603050405020304" pitchFamily="18" charset="0"/>
            </a:endParaRPr>
          </a:p>
          <a:p>
            <a:endParaRPr lang="en-US" sz="3200" dirty="0"/>
          </a:p>
          <a:p>
            <a:pPr marL="0" marR="0">
              <a:spcBef>
                <a:spcPts val="0"/>
              </a:spcBef>
              <a:spcAft>
                <a:spcPts val="0"/>
              </a:spcAft>
            </a:pPr>
            <a:r>
              <a:rPr lang="zh-CN" sz="3200" b="1" dirty="0">
                <a:solidFill>
                  <a:srgbClr val="FF0000"/>
                </a:solidFill>
                <a:effectLst/>
                <a:latin typeface="Times New Roman" panose="02020603050405020304" pitchFamily="18" charset="0"/>
                <a:ea typeface="SimSun" panose="02010600030101010101" pitchFamily="2" charset="-122"/>
                <a:cs typeface="PMingLiU" panose="02020500000000000000" pitchFamily="18" charset="-120"/>
              </a:rPr>
              <a:t>约</a:t>
            </a:r>
            <a:r>
              <a:rPr lang="en-US" sz="3200" b="1" dirty="0">
                <a:solidFill>
                  <a:srgbClr val="FF0000"/>
                </a:solidFill>
                <a:effectLst/>
                <a:latin typeface="PMingLiU" panose="02020500000000000000" pitchFamily="18" charset="-120"/>
                <a:ea typeface="SimSun" panose="02010600030101010101" pitchFamily="2" charset="-122"/>
                <a:cs typeface="PMingLiU" panose="02020500000000000000" pitchFamily="18" charset="-120"/>
              </a:rPr>
              <a:t>John </a:t>
            </a:r>
            <a:r>
              <a:rPr lang="en-US" sz="3200" b="1" dirty="0">
                <a:solidFill>
                  <a:srgbClr val="FF0000"/>
                </a:solidFill>
                <a:effectLst/>
                <a:latin typeface="Times New Roman" panose="02020603050405020304" pitchFamily="18" charset="0"/>
                <a:ea typeface="Times New Roman" panose="02020603050405020304" pitchFamily="18" charset="0"/>
              </a:rPr>
              <a:t>5:32-33</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另</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有</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一</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位</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给</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作</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见</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证</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也</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知</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道</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他</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给</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作</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见</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证</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是</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真</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的</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There is another who gives witness about me and I am certain that the witness he gives about me is true.</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你</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们</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曾</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差</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人</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到</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约</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翰</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那</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里</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他</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为</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真</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理</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作</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过</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见</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证</a:t>
            </a:r>
            <a:r>
              <a:rPr lang="zh-CN" sz="3200" b="1" dirty="0">
                <a:solidFill>
                  <a:srgbClr val="FF0000"/>
                </a:solidFill>
                <a:effectLst/>
                <a:latin typeface="Times New Roman" panose="02020603050405020304" pitchFamily="18" charset="0"/>
                <a:ea typeface="Times New Roman" panose="02020603050405020304" pitchFamily="18" charset="0"/>
              </a:rPr>
              <a:t> </a:t>
            </a: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Times New Roman" panose="02020603050405020304" pitchFamily="18" charset="0"/>
                <a:ea typeface="Times New Roman" panose="02020603050405020304" pitchFamily="18" charset="0"/>
              </a:rPr>
              <a:t>You sent to John and he gave true witness.。</a:t>
            </a:r>
            <a:endParaRPr lang="en-US" sz="3200" dirty="0"/>
          </a:p>
        </p:txBody>
      </p:sp>
    </p:spTree>
    <p:extLst>
      <p:ext uri="{BB962C8B-B14F-4D97-AF65-F5344CB8AC3E}">
        <p14:creationId xmlns:p14="http://schemas.microsoft.com/office/powerpoint/2010/main" val="29018667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CA9924B-46B0-BC59-54B6-72AEC53E6258}"/>
              </a:ext>
            </a:extLst>
          </p:cNvPr>
          <p:cNvSpPr>
            <a:spLocks noGrp="1"/>
          </p:cNvSpPr>
          <p:nvPr>
            <p:ph idx="1"/>
          </p:nvPr>
        </p:nvSpPr>
        <p:spPr>
          <a:xfrm>
            <a:off x="124691" y="242455"/>
            <a:ext cx="11942618" cy="6504709"/>
          </a:xfrm>
        </p:spPr>
        <p:txBody>
          <a:bodyPr>
            <a:normAutofit fontScale="92500" lnSpcReduction="10000"/>
          </a:bodyPr>
          <a:lstStyle/>
          <a:p>
            <a:pPr marL="0" marR="0">
              <a:spcBef>
                <a:spcPts val="0"/>
              </a:spcBef>
              <a:spcAft>
                <a:spcPts val="0"/>
              </a:spcAft>
            </a:pP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约</a:t>
            </a:r>
            <a:r>
              <a:rPr lang="en-US" sz="3200" b="1" dirty="0">
                <a:solidFill>
                  <a:srgbClr val="FF0000"/>
                </a:solidFill>
                <a:effectLst/>
                <a:latin typeface="PMingLiU" panose="02020500000000000000" pitchFamily="18" charset="-120"/>
                <a:ea typeface="Times New Roman" panose="02020603050405020304" pitchFamily="18" charset="0"/>
                <a:cs typeface="PMingLiU" panose="02020500000000000000" pitchFamily="18" charset="-120"/>
              </a:rPr>
              <a:t>John 1:34</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FF0000"/>
                </a:solidFill>
                <a:effectLst/>
                <a:latin typeface="Times New Roman" panose="02020603050405020304" pitchFamily="18" charset="0"/>
                <a:ea typeface="PMingLiU" panose="02020500000000000000" pitchFamily="18" charset="-120"/>
                <a:cs typeface="PMingLiU" panose="02020500000000000000" pitchFamily="18" charset="-120"/>
              </a:rPr>
              <a:t>我 看 见 了 ， 就 证 明 这 是 神 的 儿 子 。</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PMingLiU" panose="02020500000000000000" pitchFamily="18" charset="-120"/>
                <a:ea typeface="Times New Roman" panose="02020603050405020304" pitchFamily="18" charset="0"/>
                <a:cs typeface="PMingLiU" panose="02020500000000000000" pitchFamily="18" charset="-120"/>
              </a:rPr>
              <a:t>This I saw myself and my witness is that he is the Son of God.</a:t>
            </a:r>
            <a:endParaRPr lang="en-US" sz="3200" b="1" dirty="0">
              <a:effectLst/>
              <a:latin typeface="Times New Roman" panose="02020603050405020304" pitchFamily="18" charset="0"/>
              <a:ea typeface="Times New Roman" panose="02020603050405020304" pitchFamily="18" charset="0"/>
            </a:endParaRPr>
          </a:p>
          <a:p>
            <a:endParaRPr lang="en-US" sz="3200" b="1" dirty="0"/>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约翰一书 </a:t>
            </a:r>
            <a:r>
              <a:rPr lang="en-US" sz="3200" b="1" dirty="0">
                <a:solidFill>
                  <a:srgbClr val="0070C0"/>
                </a:solidFill>
                <a:effectLst/>
                <a:latin typeface="Times New Roman" panose="02020603050405020304" pitchFamily="18" charset="0"/>
                <a:ea typeface="SimSun" panose="02010600030101010101" pitchFamily="2" charset="-122"/>
              </a:rPr>
              <a:t>1 John 4:8  </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没 有 爱 心 的 ， 就 不 认 识 神 。 因 为 神 就 是 爱 。</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He who has no love has no knowledge of God, because God is love.</a:t>
            </a:r>
          </a:p>
          <a:p>
            <a:pPr marL="0" marR="0">
              <a:spcBef>
                <a:spcPts val="0"/>
              </a:spcBef>
              <a:spcAft>
                <a:spcPts val="0"/>
              </a:spcAft>
            </a:pP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约翰一书</a:t>
            </a:r>
            <a:r>
              <a:rPr lang="en-US" sz="3200" b="1" dirty="0">
                <a:solidFill>
                  <a:srgbClr val="0070C0"/>
                </a:solidFill>
                <a:effectLst/>
                <a:latin typeface="Times New Roman" panose="02020603050405020304" pitchFamily="18" charset="0"/>
                <a:ea typeface="SimSun" panose="02010600030101010101" pitchFamily="2" charset="-122"/>
              </a:rPr>
              <a:t>1John 4:9-10</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神 差 他 独 生 子 到 世 间 来 ， 使 我 们 借 着 他 得 生 ， 神 爱 我 们 的 心 ， 在 此 就 显 明 了 。</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the love of God was made clear to us when he sent his only Son into the world so that we might have life through him.</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不 是 我 们 爱 神 ， 乃 是 神 爱 我 们 ， 差 他 的 儿 子 ， 为 我 们 的 罪 作 了 挽 回 祭 ， 这 就 是 爱 了 。</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this is love, not that we had love for God, but that he had love for us, and sent his Son to be an offering for our sins.</a:t>
            </a:r>
            <a:endParaRPr lang="en-US" sz="3200" b="1"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2793347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C94D594-C5DD-97B0-8505-F8E0682E2DEF}"/>
              </a:ext>
            </a:extLst>
          </p:cNvPr>
          <p:cNvSpPr>
            <a:spLocks noGrp="1"/>
          </p:cNvSpPr>
          <p:nvPr>
            <p:ph idx="1"/>
          </p:nvPr>
        </p:nvSpPr>
        <p:spPr>
          <a:xfrm>
            <a:off x="249382" y="429490"/>
            <a:ext cx="11714018" cy="6296891"/>
          </a:xfrm>
        </p:spPr>
        <p:txBody>
          <a:bodyPr>
            <a:normAutofit/>
          </a:bodyPr>
          <a:lstStyle/>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约翰一书</a:t>
            </a:r>
            <a:r>
              <a:rPr lang="en-US" sz="3200" b="1" dirty="0">
                <a:solidFill>
                  <a:srgbClr val="0070C0"/>
                </a:solidFill>
                <a:effectLst/>
                <a:latin typeface="Times New Roman" panose="02020603050405020304" pitchFamily="18" charset="0"/>
                <a:ea typeface="SimSun" panose="02010600030101010101" pitchFamily="2" charset="-122"/>
              </a:rPr>
              <a:t> 1 John 5:7</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并 且 有 圣 灵 作 见 证 ， 因 为 圣 灵 就 是 真 理 。</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And the Spirit is the one who testifies, because the Spirit is the truth.</a:t>
            </a:r>
            <a:endParaRPr lang="en-US" sz="3200" b="1" dirty="0">
              <a:effectLst/>
              <a:latin typeface="Times New Roman" panose="02020603050405020304" pitchFamily="18" charset="0"/>
              <a:ea typeface="Times New Roman" panose="02020603050405020304" pitchFamily="18" charset="0"/>
            </a:endParaRPr>
          </a:p>
          <a:p>
            <a:endParaRPr lang="en-US" sz="3200" b="1" dirty="0"/>
          </a:p>
          <a:p>
            <a:pPr marL="0" marR="0">
              <a:spcBef>
                <a:spcPts val="0"/>
              </a:spcBef>
              <a:spcAft>
                <a:spcPts val="0"/>
              </a:spcAft>
            </a:pPr>
            <a:r>
              <a:rPr lang="zh-CN" sz="3200" b="1" dirty="0">
                <a:solidFill>
                  <a:srgbClr val="FF0000"/>
                </a:solidFill>
                <a:effectLst/>
                <a:latin typeface="Times New Roman" panose="02020603050405020304" pitchFamily="18" charset="0"/>
                <a:ea typeface="SimSun" panose="02010600030101010101" pitchFamily="2" charset="-122"/>
                <a:cs typeface="PMingLiU" panose="02020500000000000000" pitchFamily="18" charset="-120"/>
              </a:rPr>
              <a:t>约翰</a:t>
            </a:r>
            <a:r>
              <a:rPr lang="en-US" sz="3200" b="1" dirty="0">
                <a:solidFill>
                  <a:srgbClr val="FF0000"/>
                </a:solidFill>
                <a:effectLst/>
                <a:latin typeface="PMingLiU" panose="02020500000000000000" pitchFamily="18" charset="-120"/>
                <a:ea typeface="SimSun" panose="02010600030101010101" pitchFamily="2" charset="-122"/>
                <a:cs typeface="PMingLiU" panose="02020500000000000000" pitchFamily="18" charset="-120"/>
              </a:rPr>
              <a:t>5:34-35</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FF0000"/>
                </a:solidFill>
                <a:effectLst/>
                <a:latin typeface="PMingLiU" panose="02020500000000000000" pitchFamily="18" charset="-120"/>
                <a:ea typeface="Times New Roman" panose="02020603050405020304" pitchFamily="18" charset="0"/>
                <a:cs typeface="PMingLiU" panose="02020500000000000000" pitchFamily="18" charset="-120"/>
              </a:rPr>
              <a:t>其 实 我 所 受 的 见 证 ， 不 是 从 人 来 的 。 然 而 我 说 这 些 话 ， 为 要 叫 你 们 得 救 。</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PMingLiU" panose="02020500000000000000" pitchFamily="18" charset="-120"/>
                <a:ea typeface="Times New Roman" panose="02020603050405020304" pitchFamily="18" charset="0"/>
                <a:cs typeface="PMingLiU" panose="02020500000000000000" pitchFamily="18" charset="-120"/>
              </a:rPr>
              <a:t>But I have no need of a man's witness: I only say these things so that you may have salvation.</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FF0000"/>
                </a:solidFill>
                <a:effectLst/>
                <a:latin typeface="PMingLiU" panose="02020500000000000000" pitchFamily="18" charset="-120"/>
                <a:ea typeface="Times New Roman" panose="02020603050405020304" pitchFamily="18" charset="0"/>
                <a:cs typeface="PMingLiU" panose="02020500000000000000" pitchFamily="18" charset="-120"/>
              </a:rPr>
              <a:t>约 翰 是 点 着 的 明 灯 。 你 们 情 愿 暂 时 喜 欢 他 的 光 。</a:t>
            </a:r>
            <a:endParaRPr lang="en-US" sz="3200" b="1"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FF0000"/>
                </a:solidFill>
                <a:effectLst/>
                <a:latin typeface="PMingLiU" panose="02020500000000000000" pitchFamily="18" charset="-120"/>
                <a:ea typeface="Times New Roman" panose="02020603050405020304" pitchFamily="18" charset="0"/>
                <a:cs typeface="PMingLiU" panose="02020500000000000000" pitchFamily="18" charset="-120"/>
              </a:rPr>
              <a:t>He was a burning and shining light, and for a time you were ready to be happy in his light.</a:t>
            </a:r>
            <a:r>
              <a:rPr lang="zh-CN" sz="3200" b="1" dirty="0">
                <a:solidFill>
                  <a:srgbClr val="FF0000"/>
                </a:solidFill>
                <a:effectLst/>
                <a:latin typeface="PMingLiU" panose="02020500000000000000" pitchFamily="18" charset="-120"/>
                <a:ea typeface="Times New Roman" panose="02020603050405020304" pitchFamily="18" charset="0"/>
                <a:cs typeface="PMingLiU" panose="02020500000000000000" pitchFamily="18" charset="-120"/>
              </a:rPr>
              <a:t>。</a:t>
            </a:r>
            <a:endParaRPr lang="en-US" sz="3200" b="1" dirty="0"/>
          </a:p>
        </p:txBody>
      </p:sp>
    </p:spTree>
    <p:extLst>
      <p:ext uri="{BB962C8B-B14F-4D97-AF65-F5344CB8AC3E}">
        <p14:creationId xmlns:p14="http://schemas.microsoft.com/office/powerpoint/2010/main" val="375289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025AE0A-5388-5409-6264-0FF40DBCC78A}"/>
              </a:ext>
            </a:extLst>
          </p:cNvPr>
          <p:cNvSpPr>
            <a:spLocks noGrp="1"/>
          </p:cNvSpPr>
          <p:nvPr>
            <p:ph idx="1"/>
          </p:nvPr>
        </p:nvSpPr>
        <p:spPr>
          <a:xfrm>
            <a:off x="180109" y="207818"/>
            <a:ext cx="11845636" cy="5969145"/>
          </a:xfrm>
        </p:spPr>
        <p:txBody>
          <a:bodyPr/>
          <a:lstStyle/>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约</a:t>
            </a:r>
            <a:r>
              <a:rPr lang="en-US" sz="3200" b="1" dirty="0">
                <a:solidFill>
                  <a:srgbClr val="0070C0"/>
                </a:solidFill>
                <a:effectLst/>
                <a:latin typeface="Times New Roman" panose="02020603050405020304" pitchFamily="18" charset="0"/>
                <a:ea typeface="SimSun" panose="02010600030101010101" pitchFamily="2" charset="-122"/>
              </a:rPr>
              <a:t>John 1:6-7</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有 一 个 人 ， 是 从 神 那 里 差 来 的 ， 名 叫 约 翰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There was a man sent from God, whose name was John.</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这 人 来 ， 为 要 作 见 证 ， 就 是 为 光 作 见 证 ， 叫 众 人 因 他 可 以 信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He came for witness, to give witness about the light, so that all men might have faith through him.</a:t>
            </a:r>
          </a:p>
          <a:p>
            <a:pPr marL="0" marR="0">
              <a:spcBef>
                <a:spcPts val="0"/>
              </a:spcBef>
              <a:spcAft>
                <a:spcPts val="0"/>
              </a:spcAft>
            </a:pPr>
            <a:endParaRPr lang="en-US" sz="3200" b="1" dirty="0">
              <a:solidFill>
                <a:srgbClr val="0070C0"/>
              </a:solidFill>
              <a:effectLst/>
              <a:latin typeface="Times New Roman" panose="02020603050405020304" pitchFamily="18" charset="0"/>
              <a:ea typeface="SimSun" panose="02010600030101010101" pitchFamily="2" charset="-122"/>
            </a:endParaRPr>
          </a:p>
          <a:p>
            <a:pPr marL="0" marR="0">
              <a:spcBef>
                <a:spcPts val="0"/>
              </a:spcBef>
              <a:spcAft>
                <a:spcPts val="0"/>
              </a:spcAft>
            </a:pP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约</a:t>
            </a:r>
            <a:r>
              <a:rPr lang="en-US" sz="3200" b="1" dirty="0">
                <a:solidFill>
                  <a:srgbClr val="0070C0"/>
                </a:solidFill>
                <a:effectLst/>
                <a:latin typeface="Times New Roman" panose="02020603050405020304" pitchFamily="18" charset="0"/>
                <a:ea typeface="SimSun" panose="02010600030101010101" pitchFamily="2" charset="-122"/>
              </a:rPr>
              <a:t>John 1:34</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我 看 见 了 ， 就 证 明 这 是 神 的 儿 子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This I saw myself and my witness is that he is the Son of God.</a:t>
            </a:r>
            <a:endParaRPr lang="en-US" sz="32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17745609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795CBF1-80DA-CB76-5254-4983652B91A3}"/>
              </a:ext>
            </a:extLst>
          </p:cNvPr>
          <p:cNvSpPr>
            <a:spLocks noGrp="1"/>
          </p:cNvSpPr>
          <p:nvPr>
            <p:ph idx="1"/>
          </p:nvPr>
        </p:nvSpPr>
        <p:spPr>
          <a:xfrm>
            <a:off x="311727" y="332508"/>
            <a:ext cx="11672455" cy="6338455"/>
          </a:xfrm>
        </p:spPr>
        <p:txBody>
          <a:bodyPr>
            <a:noAutofit/>
          </a:bodyPr>
          <a:lstStyle/>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太 </a:t>
            </a:r>
            <a:r>
              <a:rPr lang="en-US" sz="3200" b="1" dirty="0">
                <a:solidFill>
                  <a:srgbClr val="0070C0"/>
                </a:solidFill>
                <a:effectLst/>
                <a:latin typeface="Times New Roman" panose="02020603050405020304" pitchFamily="18" charset="0"/>
                <a:ea typeface="SimSun" panose="02010600030101010101" pitchFamily="2" charset="-122"/>
              </a:rPr>
              <a:t>Matthew 21:32</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因 为 约 翰 遵 着 义 路 到 你 们 这 里 来 ， 你 们 却 不 信 他 。 税 吏 和 娼 妓 倒 信 他 。 你 们 看 见 了 ， 后 来 还 是 不 懊 悔 去 信 他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For John came to you in the way of righteousness, and you had no faith in him, but the tax-farmers and the loose women had faith in him: and you, when you saw it, did not even have regret for your sins, so as to have faith in him.</a:t>
            </a:r>
          </a:p>
          <a:p>
            <a:pPr marL="0" marR="0">
              <a:spcBef>
                <a:spcPts val="0"/>
              </a:spcBef>
              <a:spcAft>
                <a:spcPts val="0"/>
              </a:spcAft>
            </a:pPr>
            <a:endParaRPr lang="en-US" sz="3200" dirty="0">
              <a:effectLst/>
              <a:latin typeface="Times New Roman" panose="02020603050405020304" pitchFamily="18" charset="0"/>
              <a:ea typeface="Times New Roman" panose="02020603050405020304" pitchFamily="18" charset="0"/>
            </a:endParaRPr>
          </a:p>
          <a:p>
            <a:endParaRPr lang="en-US" sz="3200" dirty="0"/>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太 </a:t>
            </a:r>
            <a:r>
              <a:rPr lang="en-US" sz="3200" b="1" dirty="0">
                <a:solidFill>
                  <a:srgbClr val="0070C0"/>
                </a:solidFill>
                <a:effectLst/>
                <a:latin typeface="Times New Roman" panose="02020603050405020304" pitchFamily="18" charset="0"/>
                <a:ea typeface="SimSun" panose="02010600030101010101" pitchFamily="2" charset="-122"/>
              </a:rPr>
              <a:t>Matthew 3:2</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zh-CN" sz="3200" b="1" dirty="0">
                <a:solidFill>
                  <a:srgbClr val="0070C0"/>
                </a:solidFill>
                <a:effectLst/>
                <a:latin typeface="Times New Roman" panose="02020603050405020304" pitchFamily="18" charset="0"/>
                <a:ea typeface="SimSun" panose="02010600030101010101" pitchFamily="2" charset="-122"/>
              </a:rPr>
              <a:t>天 国 近 了 ， 你 们 应 当 悔 改 。</a:t>
            </a:r>
            <a:endParaRPr lang="en-US" sz="3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3200" b="1" dirty="0">
                <a:solidFill>
                  <a:srgbClr val="0070C0"/>
                </a:solidFill>
                <a:effectLst/>
                <a:latin typeface="Times New Roman" panose="02020603050405020304" pitchFamily="18" charset="0"/>
                <a:ea typeface="SimSun" panose="02010600030101010101" pitchFamily="2" charset="-122"/>
              </a:rPr>
              <a:t>Saying, Let your hearts be turned from sin; for the kingdom of heaven is near.</a:t>
            </a:r>
            <a:endParaRPr lang="en-US" sz="3200" dirty="0"/>
          </a:p>
        </p:txBody>
      </p:sp>
    </p:spTree>
    <p:extLst>
      <p:ext uri="{BB962C8B-B14F-4D97-AF65-F5344CB8AC3E}">
        <p14:creationId xmlns:p14="http://schemas.microsoft.com/office/powerpoint/2010/main" val="3443172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54</TotalTime>
  <Words>3491</Words>
  <Application>Microsoft Office PowerPoint</Application>
  <PresentationFormat>Widescreen</PresentationFormat>
  <Paragraphs>209</Paragraphs>
  <Slides>28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28</vt:i4>
      </vt:variant>
    </vt:vector>
  </HeadingPairs>
  <TitlesOfParts>
    <vt:vector size="35" baseType="lpstr">
      <vt:lpstr>PMingLiU</vt:lpstr>
      <vt:lpstr>SimSun</vt:lpstr>
      <vt:lpstr>Arial</vt:lpstr>
      <vt:lpstr>Calibri</vt:lpstr>
      <vt:lpstr>Calibri Light</vt:lpstr>
      <vt:lpstr>Times New Roman</vt:lpstr>
      <vt:lpstr>Office Theme</vt:lpstr>
      <vt:lpstr>耶稣公正的审判  Jesus’ Just Judgement 约翰 John 5:30-47</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耶稣公正的审判  Jesus’ Just Judgement 约翰 John 5:30-47</dc:title>
  <dc:creator>wang jonathan</dc:creator>
  <cp:lastModifiedBy>wang jonathan</cp:lastModifiedBy>
  <cp:revision>27</cp:revision>
  <dcterms:created xsi:type="dcterms:W3CDTF">2024-03-21T22:38:27Z</dcterms:created>
  <dcterms:modified xsi:type="dcterms:W3CDTF">2024-03-21T23:32:40Z</dcterms:modified>
</cp:coreProperties>
</file>