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72" r:id="rId3"/>
    <p:sldId id="257" r:id="rId4"/>
    <p:sldId id="258" r:id="rId5"/>
    <p:sldId id="259" r:id="rId6"/>
    <p:sldId id="260" r:id="rId7"/>
    <p:sldId id="276" r:id="rId8"/>
    <p:sldId id="274" r:id="rId9"/>
    <p:sldId id="275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9" r:id="rId18"/>
    <p:sldId id="268" r:id="rId19"/>
    <p:sldId id="273" r:id="rId20"/>
    <p:sldId id="27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8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377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793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76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14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3248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433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9368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65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666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335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205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D2D86-3D88-4167-BE51-5E92819B8F12}" type="datetimeFigureOut">
              <a:rPr lang="en-US" smtClean="0"/>
              <a:t>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ACBE7AC-CE2F-4632-A091-6CCA6CF563F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45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B16C4-2736-2DEA-963C-8BDF6985B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zh-CN" altLang="en-US" b="1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耶稣如何传福音？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br>
              <a:rPr lang="en-US" sz="4800" dirty="0">
                <a:effectLst/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41CFD2-2568-84FC-95AE-D504354A46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1" dirty="0"/>
              <a:t>约翰福音</a:t>
            </a:r>
            <a:r>
              <a:rPr lang="en-US" altLang="zh-TW" b="1" dirty="0"/>
              <a:t>4:7-39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687442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EE76B-21D2-B6B6-8C48-FFA8B8B92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约</a:t>
            </a:r>
            <a:r>
              <a:rPr lang="en-US" altLang="zh-CN" sz="4000" b="1" dirty="0"/>
              <a:t>4:13-14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D0EB4-474B-8C79-466C-B32B95320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4:13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耶稣回答说、凡喝这水的、还要再渴．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4:14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人若喝我所赐的水就永远不渴．我所赐的水、要在他里头成为泉源、直涌到永生。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5114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9D6252-D4C6-FDC8-6C30-F741EA370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/>
              <a:t>4:15	</a:t>
            </a:r>
            <a:r>
              <a:rPr lang="zh-CN" altLang="en-US" sz="4000" b="1" dirty="0"/>
              <a:t>妇人说、先生、请把这水赐给我、叫我不渴、也不用来这么远打水。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765095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3D2CA-08B5-06B9-B567-878034223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赦免的应许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B6EEA-4760-5116-1DB4-9C464CE37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约翰一书</a:t>
            </a: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1:9 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我们若认自己的罪，神是信实、是公义的，必要赦免我们的罪，洗净我们一切的不义。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546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079BB-0DCF-311E-7756-67449A68A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562062"/>
            <a:ext cx="9603275" cy="4904283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4:16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耶稣说、你去叫你丈夫也到这里来。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4:17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妇人说、我没有丈夫。耶稣说、你说没有丈夫、是不错的．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4:18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你已经有五个丈夫．你现在有的、并不是你的丈夫．你这话是真的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913059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779C2-7BB0-6667-4C06-ABA2AEDFD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456" y="109057"/>
            <a:ext cx="11783290" cy="5883034"/>
          </a:xfrm>
        </p:spPr>
        <p:txBody>
          <a:bodyPr>
            <a:normAutofit fontScale="250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4:19	</a:t>
            </a:r>
            <a:r>
              <a:rPr lang="zh-CN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妇人说、先生、我看出你是先知。</a:t>
            </a:r>
            <a:endParaRPr lang="en-US" sz="144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4:20	</a:t>
            </a:r>
            <a:r>
              <a:rPr lang="zh-CN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我们的祖宗在这山上礼拜．你们倒说、应当礼拜的地方是在耶路撒冷。</a:t>
            </a:r>
            <a:endParaRPr lang="en-US" sz="144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4:21	</a:t>
            </a:r>
            <a:r>
              <a:rPr lang="zh-CN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耶稣说、妇人、你当信我、时候将到、你们拜父、也不在这山上、也不在耶路撒冷。</a:t>
            </a:r>
            <a:endParaRPr lang="en-US" sz="144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4:22	</a:t>
            </a:r>
            <a:r>
              <a:rPr lang="zh-CN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你们所拜的、你们不知道．我们所拜的、我们知道．因为救恩是从犹太人出来的。</a:t>
            </a:r>
            <a:endParaRPr lang="en-US" sz="144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4:23	</a:t>
            </a:r>
            <a:r>
              <a:rPr lang="zh-CN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时候将到、如今就是了、那真正拜父的、要用心灵和诚实拜他、因为父要这样的人拜他。</a:t>
            </a:r>
            <a:endParaRPr lang="en-US" sz="144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4:24	</a:t>
            </a:r>
            <a:r>
              <a:rPr lang="zh-CN" sz="144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神是个灵．所以拜他的、必须用心灵和诚实拜他。</a:t>
            </a:r>
            <a:endParaRPr lang="en-US" sz="144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880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DA29BD-C06B-AAB9-6F38-7512CC680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115187"/>
            <a:ext cx="9603275" cy="3450613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诗</a:t>
            </a: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51:17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神所要的祭，就是忧伤的灵。神啊，忧伤痛悔的心，你必不轻看。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935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4CBB8-C7C3-528C-A0FF-D5DD6D68C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1" y="58723"/>
            <a:ext cx="11915608" cy="5933368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4:25	</a:t>
            </a:r>
            <a:r>
              <a:rPr lang="zh-CN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妇人说、我知道弥赛亚、要来．他来了、必将一切的事都告诉我们。</a:t>
            </a:r>
            <a:endParaRPr lang="en-US" sz="36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4:26	</a:t>
            </a:r>
            <a:r>
              <a:rPr lang="zh-CN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耶稣说、这和你说话的就是他。</a:t>
            </a:r>
            <a:endParaRPr lang="en-US" sz="36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4:27	</a:t>
            </a:r>
            <a:r>
              <a:rPr lang="zh-CN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当下门徒回来、就希奇耶稣和一个妇人说话．只是没有人说、你是要甚么．或说、你为甚么和他说话。</a:t>
            </a:r>
            <a:endParaRPr lang="en-US" sz="36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4:28	</a:t>
            </a:r>
            <a:r>
              <a:rPr lang="zh-CN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那妇人就留下水罐子、往城里去、对众人说、</a:t>
            </a:r>
            <a:endParaRPr lang="en-US" sz="36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4:29	</a:t>
            </a:r>
            <a:r>
              <a:rPr lang="zh-CN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你们来看、有一个人将我素来所行的一切事、都给我说出来了、莫非这就是基督么。</a:t>
            </a:r>
            <a:endParaRPr lang="en-US" altLang="zh-CN" sz="36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4:30	</a:t>
            </a:r>
            <a:r>
              <a:rPr lang="zh-CN" sz="3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众人就出城往耶稣那里去。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927573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CE381-8C5C-0D42-5FCE-55621EA03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7780"/>
            <a:ext cx="11707535" cy="5771626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4:31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这其间、门徒对耶稣说、拉比、请吃。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4:32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耶稣说、我有食物吃、是你们不知道的。</a:t>
            </a:r>
            <a:endParaRPr lang="en-US" altLang="zh-CN" sz="40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4:33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门徒就彼此对问说、莫非有人拿甚么给他吃么。</a:t>
            </a:r>
            <a:endParaRPr lang="en-US" altLang="zh-CN" sz="40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4:34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耶稣说、我的食物就是遵行差我来者的旨意、作成他的工。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999773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EF0C4-0728-5B80-C367-714CD906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393" y="83890"/>
            <a:ext cx="11778143" cy="5880682"/>
          </a:xfrm>
        </p:spPr>
        <p:txBody>
          <a:bodyPr>
            <a:normAutofit/>
          </a:bodyPr>
          <a:lstStyle/>
          <a:p>
            <a:pPr marL="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4:34	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耶稣说、我的食物就是遵行差我来者的旨意、作成他的工。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4:35	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你们岂不说、到收割的时候、还有四个月么．我告诉你们、举目向田观看、庄稼已经熟了、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〔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原文作发白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〕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可以收割了。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r>
              <a:rPr lang="zh-CN" altLang="en-US" sz="4000" b="1" dirty="0"/>
              <a:t>传道书 </a:t>
            </a:r>
            <a:r>
              <a:rPr lang="en-US" altLang="zh-CN" sz="4000" b="1" dirty="0"/>
              <a:t>11:4	</a:t>
            </a:r>
            <a:r>
              <a:rPr lang="zh-CN" altLang="en-US" sz="4000" b="1" dirty="0"/>
              <a:t>看风的必不撒种．望云的必不收割。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701320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55D6A-0B84-BAC3-3F5B-D203FA3559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90" y="167780"/>
            <a:ext cx="12143509" cy="5761965"/>
          </a:xfrm>
        </p:spPr>
        <p:txBody>
          <a:bodyPr>
            <a:noAutofit/>
          </a:bodyPr>
          <a:lstStyle/>
          <a:p>
            <a:r>
              <a:rPr lang="en-US" altLang="zh-CN" sz="3600" b="1" dirty="0"/>
              <a:t>4:36	</a:t>
            </a:r>
            <a:r>
              <a:rPr lang="zh-CN" altLang="en-US" sz="3600" b="1" dirty="0"/>
              <a:t>收割的人得工价、积蓄五谷到永生．叫撒种的和收割的一同快乐。 </a:t>
            </a:r>
          </a:p>
          <a:p>
            <a:r>
              <a:rPr lang="en-US" altLang="zh-CN" sz="3600" b="1" dirty="0"/>
              <a:t>4:37	</a:t>
            </a:r>
            <a:r>
              <a:rPr lang="zh-CN" altLang="en-US" sz="3600" b="1" dirty="0"/>
              <a:t>俗语说、那人撒种、这人收割、这话可见是真的。 </a:t>
            </a:r>
          </a:p>
          <a:p>
            <a:r>
              <a:rPr lang="en-US" altLang="zh-CN" sz="3600" b="1" dirty="0"/>
              <a:t>4:38	</a:t>
            </a:r>
            <a:r>
              <a:rPr lang="zh-CN" altLang="en-US" sz="3600" b="1" dirty="0"/>
              <a:t>我差你们去收你们所没有劳苦的．别人劳苦、你们享受他们所劳苦的</a:t>
            </a:r>
            <a:r>
              <a:rPr lang="en-US" sz="3600" b="1" dirty="0"/>
              <a:t>	</a:t>
            </a:r>
          </a:p>
          <a:p>
            <a:r>
              <a:rPr lang="en-US" altLang="zh-CN" sz="3600" b="1" dirty="0"/>
              <a:t>4:39	</a:t>
            </a:r>
            <a:r>
              <a:rPr lang="zh-CN" altLang="en-US" sz="3600" b="1" dirty="0"/>
              <a:t>那城里有好些撒玛利亚人信了耶稣、因为那妇人作见证说、他将我素来所行的一切事、都给我说出来了．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011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E58FE-1C48-F937-6127-CCE6D6E9A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982" y="214745"/>
            <a:ext cx="11561618" cy="5839692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第一 耶稣是有计划的</a:t>
            </a:r>
            <a:r>
              <a:rPr lang="zh-CN" alt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，去找福音对象的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第二 耶稣是身心都有准备的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第三 耶稣跨越文化种族，爱对方、尊重对方、接受对方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zh-CN" alt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四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耶稣有活水，他确信人人都需要活水</a:t>
            </a:r>
            <a:endParaRPr lang="en-US" altLang="zh-CN" sz="40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alt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第五 耶稣不忽略罪</a:t>
            </a:r>
            <a:endParaRPr lang="en-US" altLang="zh-CN" sz="40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altLang="en-US" sz="4000" b="1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第六 做神的工是耶稣感到很享受的事。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altLang="en-US" sz="4000" b="1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第七 耶稣认为庄稼已经熟了，可以收割了。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79797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E58FE-1C48-F937-6127-CCE6D6E9A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224" y="226503"/>
            <a:ext cx="11820087" cy="5578551"/>
          </a:xfrm>
        </p:spPr>
        <p:txBody>
          <a:bodyPr>
            <a:no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第一 耶稣是有计划的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第二 耶稣是身心都有准备的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第三 耶稣跨越文化种族，爱对方、尊重对方、接受对方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</a:t>
            </a:r>
            <a:r>
              <a:rPr lang="zh-CN" alt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四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 耶稣有活水，他确信人人都需要活水</a:t>
            </a:r>
            <a:endParaRPr lang="en-US" altLang="zh-CN" sz="40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alt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第五 耶稣不忽略罪</a:t>
            </a:r>
            <a:endParaRPr lang="en-US" altLang="zh-CN" sz="4000" b="1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altLang="en-US" sz="4000" b="1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第六 做神的工是耶稣感到很享受的事。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zh-CN" altLang="en-US" sz="4000" b="1" dirty="0"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第七 耶稣认为庄稼已经熟了，可以收割了。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75187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9257F-4EC3-F9D2-6ED9-7EB629BB3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332510"/>
            <a:ext cx="9603275" cy="5133836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4:7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有一个撒玛利亚的妇人来打水。耶稣对他说：请你给我水喝。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4:8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那时门徒进城买食物去了。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4:9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撒玛利亚的妇人对他说、你既是犹太人、怎么向我一个撒玛利亚妇人要水喝呢。原来犹太人和撒玛利亚人没有来往。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915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3E477-16CB-AD97-E0E7-8089CC721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609600"/>
            <a:ext cx="9603275" cy="4856745"/>
          </a:xfrm>
        </p:spPr>
        <p:txBody>
          <a:bodyPr>
            <a:normAutofit fontScale="92500"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4:10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耶稣回答说、你若知道　神的恩赐、和对你说给我水喝的是谁、你必早求他、他也必早给了你活水。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4:11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妇人说、先生没有打水的器具、井又深、你从那里得活水呢。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4:12	</a:t>
            </a:r>
            <a:r>
              <a:rPr lang="zh-CN" sz="40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我们的祖宗雅各、将这井留给我们．他自己和儿子并牲畜、也都喝这井里的水、难道你比他还大么。</a:t>
            </a:r>
            <a:endParaRPr lang="en-US" sz="40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567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FC1BA-C124-9A9D-4AE7-6BB82AD07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236"/>
            <a:ext cx="10515600" cy="568038"/>
          </a:xfrm>
        </p:spPr>
        <p:txBody>
          <a:bodyPr>
            <a:noAutofit/>
          </a:bodyPr>
          <a:lstStyle/>
          <a:p>
            <a:r>
              <a:rPr lang="zh-CN" altLang="en-US" sz="3600" b="1" dirty="0"/>
              <a:t>活水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F1D7C-95FA-BFCB-BF2A-5EDB28E664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3456"/>
            <a:ext cx="10515600" cy="5553508"/>
          </a:xfrm>
        </p:spPr>
        <p:txBody>
          <a:bodyPr>
            <a:normAutofit lnSpcReduction="10000"/>
          </a:bodyPr>
          <a:lstStyle/>
          <a:p>
            <a:endParaRPr lang="en-US" altLang="zh-CN" dirty="0"/>
          </a:p>
          <a:p>
            <a:r>
              <a:rPr lang="zh-CN" altLang="en-US" sz="4000" b="1" dirty="0"/>
              <a:t>约翰</a:t>
            </a:r>
            <a:r>
              <a:rPr lang="en-US" altLang="zh-CN" sz="4000" b="1" dirty="0"/>
              <a:t>7:37-39</a:t>
            </a:r>
          </a:p>
          <a:p>
            <a:r>
              <a:rPr lang="zh-CN" altLang="en-US" sz="4000" b="1" dirty="0"/>
              <a:t>节期的末日，就是最大之日，耶稣站着高声说，人若渴了，可以到我这里来喝。信我的人，就如经上所说，从他腹中要流出活水的江河来。耶稣这话是指着信他之人要受圣灵说的，那时还没有赐下圣灵来，因为耶稣尚未得着荣耀。</a:t>
            </a:r>
            <a:endParaRPr lang="en-US" altLang="zh-CN" sz="4000" b="1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040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90F75-2C58-9796-125D-0B60A3810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65" y="92279"/>
            <a:ext cx="11817926" cy="5920594"/>
          </a:xfrm>
        </p:spPr>
        <p:txBody>
          <a:bodyPr>
            <a:noAutofit/>
          </a:bodyPr>
          <a:lstStyle/>
          <a:p>
            <a:pPr marL="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以赛亚书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61:1-4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主耶和华的灵在我身上，因为耶和华用膏膏我，叫我传好信息给谦卑的人、差遣我医好伤心的人、报告被掳的得释放、被囚的出监牢。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报告耶和华的恩年，和我们神报仇的日子，安慰一切悲哀的人，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3	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赐华冠与锡安悲哀的人，代替灰尘、喜乐油、代替悲哀、赞美衣、代替忧伤之灵，使他们称为公义树，是耶和华所栽的，叫他得荣耀。</a:t>
            </a:r>
            <a:r>
              <a:rPr kumimoji="0" lang="en-US" altLang="zh-CN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他们必修造已久的荒场、建立先前凄凉之处、重修历代荒凉之城。</a:t>
            </a:r>
            <a:endParaRPr kumimoji="0" lang="en-US" altLang="zh-CN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562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0CADC-3736-17C6-B9F2-F9F62FA089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554182"/>
            <a:ext cx="9603275" cy="4912163"/>
          </a:xfrm>
        </p:spPr>
        <p:txBody>
          <a:bodyPr/>
          <a:lstStyle/>
          <a:p>
            <a:pPr marL="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约翰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11:25</a:t>
            </a:r>
          </a:p>
          <a:p>
            <a:pPr marL="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0" marR="0" lvl="0" indent="-22860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耶稣对他说，复活在我，生命也在我，信我的人，虽然死了，也必复活。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50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552F5-6E38-1662-90E3-B3E3DC519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609" y="377536"/>
            <a:ext cx="11450781" cy="4814454"/>
          </a:xfrm>
        </p:spPr>
        <p:txBody>
          <a:bodyPr>
            <a:noAutofit/>
          </a:bodyPr>
          <a:lstStyle/>
          <a:p>
            <a:r>
              <a:rPr lang="en-US" altLang="zh-CN" sz="4000" b="1" dirty="0"/>
              <a:t>1:13</a:t>
            </a:r>
            <a:r>
              <a:rPr lang="zh-CN" altLang="en-US" sz="4000" b="1" dirty="0"/>
              <a:t> 你们既听见真理的道、就是那叫你们得救的福音、也信了基督、既然信他、就受了所应许的圣灵为印记．</a:t>
            </a:r>
            <a:endParaRPr lang="en-US" altLang="zh-CN" sz="4000" b="1" dirty="0"/>
          </a:p>
          <a:p>
            <a:endParaRPr lang="zh-CN" altLang="en-US" sz="4000" b="1" dirty="0"/>
          </a:p>
          <a:p>
            <a:r>
              <a:rPr lang="en-US" altLang="zh-CN" sz="4000" b="1" dirty="0"/>
              <a:t>1:14	</a:t>
            </a:r>
            <a:r>
              <a:rPr lang="zh-CN" altLang="en-US" sz="4000" b="1" dirty="0"/>
              <a:t>这圣灵、是我们得基业的凭据、直等到神之民被赎、使他的荣耀得着称赞。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14951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CFD477-971E-510F-0198-7FD902B29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335560"/>
            <a:ext cx="9603275" cy="5130785"/>
          </a:xfrm>
        </p:spPr>
        <p:txBody>
          <a:bodyPr>
            <a:noAutofit/>
          </a:bodyPr>
          <a:lstStyle/>
          <a:p>
            <a:r>
              <a:rPr lang="en-US" altLang="zh-CN" sz="4000" b="1" dirty="0"/>
              <a:t>1:50</a:t>
            </a:r>
            <a:r>
              <a:rPr lang="zh-CN" altLang="en-US" sz="4000" b="1" dirty="0"/>
              <a:t> 耶稣对他说、因为我说在无花果树底下看见你、你就信么．你将要看见比这更大的事。</a:t>
            </a:r>
          </a:p>
          <a:p>
            <a:r>
              <a:rPr lang="en-US" altLang="zh-CN" sz="4000" b="1" dirty="0"/>
              <a:t>1:51	</a:t>
            </a:r>
            <a:r>
              <a:rPr lang="zh-CN" altLang="en-US" sz="4000" b="1" dirty="0"/>
              <a:t>又说、我实实在在的告诉你们、你们将要看见天开了、　神的使者上去下来在人子身上。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85540272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180</TotalTime>
  <Words>1878</Words>
  <Application>Microsoft Office PowerPoint</Application>
  <PresentationFormat>Widescreen</PresentationFormat>
  <Paragraphs>74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Gill Sans MT</vt:lpstr>
      <vt:lpstr>Gallery</vt:lpstr>
      <vt:lpstr>耶稣如何传福音？  </vt:lpstr>
      <vt:lpstr>PowerPoint Presentation</vt:lpstr>
      <vt:lpstr>PowerPoint Presentation</vt:lpstr>
      <vt:lpstr>PowerPoint Presentation</vt:lpstr>
      <vt:lpstr>活水</vt:lpstr>
      <vt:lpstr>PowerPoint Presentation</vt:lpstr>
      <vt:lpstr>PowerPoint Presentation</vt:lpstr>
      <vt:lpstr>PowerPoint Presentation</vt:lpstr>
      <vt:lpstr>PowerPoint Presentation</vt:lpstr>
      <vt:lpstr>约4:13-14</vt:lpstr>
      <vt:lpstr>PowerPoint Presentation</vt:lpstr>
      <vt:lpstr>赦免的应许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耶稣如何传福音？  </dc:title>
  <dc:creator>wang jonathan</dc:creator>
  <cp:lastModifiedBy>wang jonathan</cp:lastModifiedBy>
  <cp:revision>73</cp:revision>
  <dcterms:created xsi:type="dcterms:W3CDTF">2023-03-31T19:27:25Z</dcterms:created>
  <dcterms:modified xsi:type="dcterms:W3CDTF">2024-01-06T16:39:22Z</dcterms:modified>
</cp:coreProperties>
</file>