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5" r:id="rId5"/>
    <p:sldId id="259" r:id="rId6"/>
    <p:sldId id="268" r:id="rId7"/>
    <p:sldId id="260" r:id="rId8"/>
    <p:sldId id="269" r:id="rId9"/>
    <p:sldId id="261" r:id="rId10"/>
    <p:sldId id="270" r:id="rId11"/>
    <p:sldId id="262" r:id="rId12"/>
    <p:sldId id="271" r:id="rId13"/>
    <p:sldId id="263" r:id="rId14"/>
    <p:sldId id="264" r:id="rId15"/>
    <p:sldId id="272" r:id="rId16"/>
    <p:sldId id="265" r:id="rId17"/>
    <p:sldId id="266" r:id="rId18"/>
    <p:sldId id="273" r:id="rId19"/>
    <p:sldId id="267" r:id="rId20"/>
    <p:sldId id="27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0" autoAdjust="0"/>
    <p:restoredTop sz="94660"/>
  </p:normalViewPr>
  <p:slideViewPr>
    <p:cSldViewPr snapToGrid="0">
      <p:cViewPr varScale="1">
        <p:scale>
          <a:sx n="92" d="100"/>
          <a:sy n="92" d="100"/>
        </p:scale>
        <p:origin x="184" y="-1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A986E-D829-4D93-533A-D7E471D78C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48CF93B-BE78-6BC1-53E9-B9FE6B4085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5F90619-84E9-171C-C8B3-B9D04D901851}"/>
              </a:ext>
            </a:extLst>
          </p:cNvPr>
          <p:cNvSpPr>
            <a:spLocks noGrp="1"/>
          </p:cNvSpPr>
          <p:nvPr>
            <p:ph type="dt" sz="half" idx="10"/>
          </p:nvPr>
        </p:nvSpPr>
        <p:spPr/>
        <p:txBody>
          <a:bodyPr/>
          <a:lstStyle/>
          <a:p>
            <a:fld id="{D5C7A9E4-DD3B-4675-ABE2-7E333E1135B9}" type="datetimeFigureOut">
              <a:rPr lang="en-US" smtClean="0"/>
              <a:t>1/20/2024</a:t>
            </a:fld>
            <a:endParaRPr lang="en-US"/>
          </a:p>
        </p:txBody>
      </p:sp>
      <p:sp>
        <p:nvSpPr>
          <p:cNvPr id="5" name="Footer Placeholder 4">
            <a:extLst>
              <a:ext uri="{FF2B5EF4-FFF2-40B4-BE49-F238E27FC236}">
                <a16:creationId xmlns:a16="http://schemas.microsoft.com/office/drawing/2014/main" id="{05F29156-108F-FF9A-7514-FD57A1B848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B73023-2C75-773D-2383-9C029781729F}"/>
              </a:ext>
            </a:extLst>
          </p:cNvPr>
          <p:cNvSpPr>
            <a:spLocks noGrp="1"/>
          </p:cNvSpPr>
          <p:nvPr>
            <p:ph type="sldNum" sz="quarter" idx="12"/>
          </p:nvPr>
        </p:nvSpPr>
        <p:spPr/>
        <p:txBody>
          <a:bodyPr/>
          <a:lstStyle/>
          <a:p>
            <a:fld id="{BC533AE3-2384-4F39-90BF-C474E5AB4823}" type="slidenum">
              <a:rPr lang="en-US" smtClean="0"/>
              <a:t>‹#›</a:t>
            </a:fld>
            <a:endParaRPr lang="en-US"/>
          </a:p>
        </p:txBody>
      </p:sp>
    </p:spTree>
    <p:extLst>
      <p:ext uri="{BB962C8B-B14F-4D97-AF65-F5344CB8AC3E}">
        <p14:creationId xmlns:p14="http://schemas.microsoft.com/office/powerpoint/2010/main" val="2486484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045A0-AA8B-9C44-436C-528C403409C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021A64B-00CD-D61E-3D95-7FBF2FCF830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1BFD5C-5481-BA2A-3B04-7A5F0AFF33FD}"/>
              </a:ext>
            </a:extLst>
          </p:cNvPr>
          <p:cNvSpPr>
            <a:spLocks noGrp="1"/>
          </p:cNvSpPr>
          <p:nvPr>
            <p:ph type="dt" sz="half" idx="10"/>
          </p:nvPr>
        </p:nvSpPr>
        <p:spPr/>
        <p:txBody>
          <a:bodyPr/>
          <a:lstStyle/>
          <a:p>
            <a:fld id="{D5C7A9E4-DD3B-4675-ABE2-7E333E1135B9}" type="datetimeFigureOut">
              <a:rPr lang="en-US" smtClean="0"/>
              <a:t>1/20/2024</a:t>
            </a:fld>
            <a:endParaRPr lang="en-US"/>
          </a:p>
        </p:txBody>
      </p:sp>
      <p:sp>
        <p:nvSpPr>
          <p:cNvPr id="5" name="Footer Placeholder 4">
            <a:extLst>
              <a:ext uri="{FF2B5EF4-FFF2-40B4-BE49-F238E27FC236}">
                <a16:creationId xmlns:a16="http://schemas.microsoft.com/office/drawing/2014/main" id="{8F30619A-BE21-3C58-CC2C-90320B4277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48EDBA-E112-1EA2-8015-AB101D7B0ADB}"/>
              </a:ext>
            </a:extLst>
          </p:cNvPr>
          <p:cNvSpPr>
            <a:spLocks noGrp="1"/>
          </p:cNvSpPr>
          <p:nvPr>
            <p:ph type="sldNum" sz="quarter" idx="12"/>
          </p:nvPr>
        </p:nvSpPr>
        <p:spPr/>
        <p:txBody>
          <a:bodyPr/>
          <a:lstStyle/>
          <a:p>
            <a:fld id="{BC533AE3-2384-4F39-90BF-C474E5AB4823}" type="slidenum">
              <a:rPr lang="en-US" smtClean="0"/>
              <a:t>‹#›</a:t>
            </a:fld>
            <a:endParaRPr lang="en-US"/>
          </a:p>
        </p:txBody>
      </p:sp>
    </p:spTree>
    <p:extLst>
      <p:ext uri="{BB962C8B-B14F-4D97-AF65-F5344CB8AC3E}">
        <p14:creationId xmlns:p14="http://schemas.microsoft.com/office/powerpoint/2010/main" val="2320682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0FA4921-ED39-D894-F77D-15EECE7BCD3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ACBB0A-3069-F141-247E-EFF16434E1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7B40A3-CFC1-FB63-8B82-77F94C3DE378}"/>
              </a:ext>
            </a:extLst>
          </p:cNvPr>
          <p:cNvSpPr>
            <a:spLocks noGrp="1"/>
          </p:cNvSpPr>
          <p:nvPr>
            <p:ph type="dt" sz="half" idx="10"/>
          </p:nvPr>
        </p:nvSpPr>
        <p:spPr/>
        <p:txBody>
          <a:bodyPr/>
          <a:lstStyle/>
          <a:p>
            <a:fld id="{D5C7A9E4-DD3B-4675-ABE2-7E333E1135B9}" type="datetimeFigureOut">
              <a:rPr lang="en-US" smtClean="0"/>
              <a:t>1/20/2024</a:t>
            </a:fld>
            <a:endParaRPr lang="en-US"/>
          </a:p>
        </p:txBody>
      </p:sp>
      <p:sp>
        <p:nvSpPr>
          <p:cNvPr id="5" name="Footer Placeholder 4">
            <a:extLst>
              <a:ext uri="{FF2B5EF4-FFF2-40B4-BE49-F238E27FC236}">
                <a16:creationId xmlns:a16="http://schemas.microsoft.com/office/drawing/2014/main" id="{7CEF02A2-43AA-5DF8-A9F8-6E679610EA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964B2D-5A20-676F-C0EA-9BD56F39BFA3}"/>
              </a:ext>
            </a:extLst>
          </p:cNvPr>
          <p:cNvSpPr>
            <a:spLocks noGrp="1"/>
          </p:cNvSpPr>
          <p:nvPr>
            <p:ph type="sldNum" sz="quarter" idx="12"/>
          </p:nvPr>
        </p:nvSpPr>
        <p:spPr/>
        <p:txBody>
          <a:bodyPr/>
          <a:lstStyle/>
          <a:p>
            <a:fld id="{BC533AE3-2384-4F39-90BF-C474E5AB4823}" type="slidenum">
              <a:rPr lang="en-US" smtClean="0"/>
              <a:t>‹#›</a:t>
            </a:fld>
            <a:endParaRPr lang="en-US"/>
          </a:p>
        </p:txBody>
      </p:sp>
    </p:spTree>
    <p:extLst>
      <p:ext uri="{BB962C8B-B14F-4D97-AF65-F5344CB8AC3E}">
        <p14:creationId xmlns:p14="http://schemas.microsoft.com/office/powerpoint/2010/main" val="2110451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4FBAB-8CED-7F25-CF2F-E6BEA620CD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64DB21-33C7-10C6-2805-0576F72CE1B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F1556A-947A-054B-6F24-1BAF42CB3407}"/>
              </a:ext>
            </a:extLst>
          </p:cNvPr>
          <p:cNvSpPr>
            <a:spLocks noGrp="1"/>
          </p:cNvSpPr>
          <p:nvPr>
            <p:ph type="dt" sz="half" idx="10"/>
          </p:nvPr>
        </p:nvSpPr>
        <p:spPr/>
        <p:txBody>
          <a:bodyPr/>
          <a:lstStyle/>
          <a:p>
            <a:fld id="{D5C7A9E4-DD3B-4675-ABE2-7E333E1135B9}" type="datetimeFigureOut">
              <a:rPr lang="en-US" smtClean="0"/>
              <a:t>1/20/2024</a:t>
            </a:fld>
            <a:endParaRPr lang="en-US"/>
          </a:p>
        </p:txBody>
      </p:sp>
      <p:sp>
        <p:nvSpPr>
          <p:cNvPr id="5" name="Footer Placeholder 4">
            <a:extLst>
              <a:ext uri="{FF2B5EF4-FFF2-40B4-BE49-F238E27FC236}">
                <a16:creationId xmlns:a16="http://schemas.microsoft.com/office/drawing/2014/main" id="{53FE2950-100C-3D6E-697C-ADE5446534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6AD638-17FC-7364-F219-36577F68BA26}"/>
              </a:ext>
            </a:extLst>
          </p:cNvPr>
          <p:cNvSpPr>
            <a:spLocks noGrp="1"/>
          </p:cNvSpPr>
          <p:nvPr>
            <p:ph type="sldNum" sz="quarter" idx="12"/>
          </p:nvPr>
        </p:nvSpPr>
        <p:spPr/>
        <p:txBody>
          <a:bodyPr/>
          <a:lstStyle/>
          <a:p>
            <a:fld id="{BC533AE3-2384-4F39-90BF-C474E5AB4823}" type="slidenum">
              <a:rPr lang="en-US" smtClean="0"/>
              <a:t>‹#›</a:t>
            </a:fld>
            <a:endParaRPr lang="en-US"/>
          </a:p>
        </p:txBody>
      </p:sp>
    </p:spTree>
    <p:extLst>
      <p:ext uri="{BB962C8B-B14F-4D97-AF65-F5344CB8AC3E}">
        <p14:creationId xmlns:p14="http://schemas.microsoft.com/office/powerpoint/2010/main" val="2400207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B73F2-7ABD-0923-A255-A1AA3C25DE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2BF85F-48C8-972E-2576-5D2519CF37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CE1E8C2-CACD-F84A-4DEA-95575FCAC46E}"/>
              </a:ext>
            </a:extLst>
          </p:cNvPr>
          <p:cNvSpPr>
            <a:spLocks noGrp="1"/>
          </p:cNvSpPr>
          <p:nvPr>
            <p:ph type="dt" sz="half" idx="10"/>
          </p:nvPr>
        </p:nvSpPr>
        <p:spPr/>
        <p:txBody>
          <a:bodyPr/>
          <a:lstStyle/>
          <a:p>
            <a:fld id="{D5C7A9E4-DD3B-4675-ABE2-7E333E1135B9}" type="datetimeFigureOut">
              <a:rPr lang="en-US" smtClean="0"/>
              <a:t>1/20/2024</a:t>
            </a:fld>
            <a:endParaRPr lang="en-US"/>
          </a:p>
        </p:txBody>
      </p:sp>
      <p:sp>
        <p:nvSpPr>
          <p:cNvPr id="5" name="Footer Placeholder 4">
            <a:extLst>
              <a:ext uri="{FF2B5EF4-FFF2-40B4-BE49-F238E27FC236}">
                <a16:creationId xmlns:a16="http://schemas.microsoft.com/office/drawing/2014/main" id="{0306E84E-2308-D699-A539-FCDAB5C5A4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DB0EFE-1A12-EEE8-3F10-A07908034753}"/>
              </a:ext>
            </a:extLst>
          </p:cNvPr>
          <p:cNvSpPr>
            <a:spLocks noGrp="1"/>
          </p:cNvSpPr>
          <p:nvPr>
            <p:ph type="sldNum" sz="quarter" idx="12"/>
          </p:nvPr>
        </p:nvSpPr>
        <p:spPr/>
        <p:txBody>
          <a:bodyPr/>
          <a:lstStyle/>
          <a:p>
            <a:fld id="{BC533AE3-2384-4F39-90BF-C474E5AB4823}" type="slidenum">
              <a:rPr lang="en-US" smtClean="0"/>
              <a:t>‹#›</a:t>
            </a:fld>
            <a:endParaRPr lang="en-US"/>
          </a:p>
        </p:txBody>
      </p:sp>
    </p:spTree>
    <p:extLst>
      <p:ext uri="{BB962C8B-B14F-4D97-AF65-F5344CB8AC3E}">
        <p14:creationId xmlns:p14="http://schemas.microsoft.com/office/powerpoint/2010/main" val="200212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B07D5-3E23-65D9-2D5D-F5C5ADC04F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59643D-FA73-A5A0-35D0-63D529896EC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2CDB7F-D9F8-BC42-C604-4956EA041A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7C86E3-D615-BCE2-40C2-0DAC87CD8FCB}"/>
              </a:ext>
            </a:extLst>
          </p:cNvPr>
          <p:cNvSpPr>
            <a:spLocks noGrp="1"/>
          </p:cNvSpPr>
          <p:nvPr>
            <p:ph type="dt" sz="half" idx="10"/>
          </p:nvPr>
        </p:nvSpPr>
        <p:spPr/>
        <p:txBody>
          <a:bodyPr/>
          <a:lstStyle/>
          <a:p>
            <a:fld id="{D5C7A9E4-DD3B-4675-ABE2-7E333E1135B9}" type="datetimeFigureOut">
              <a:rPr lang="en-US" smtClean="0"/>
              <a:t>1/20/2024</a:t>
            </a:fld>
            <a:endParaRPr lang="en-US"/>
          </a:p>
        </p:txBody>
      </p:sp>
      <p:sp>
        <p:nvSpPr>
          <p:cNvPr id="6" name="Footer Placeholder 5">
            <a:extLst>
              <a:ext uri="{FF2B5EF4-FFF2-40B4-BE49-F238E27FC236}">
                <a16:creationId xmlns:a16="http://schemas.microsoft.com/office/drawing/2014/main" id="{9163D77D-263A-3C91-BDE1-3DD316880C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5DE453-5DC5-80AA-930C-A0ADABA4FD8C}"/>
              </a:ext>
            </a:extLst>
          </p:cNvPr>
          <p:cNvSpPr>
            <a:spLocks noGrp="1"/>
          </p:cNvSpPr>
          <p:nvPr>
            <p:ph type="sldNum" sz="quarter" idx="12"/>
          </p:nvPr>
        </p:nvSpPr>
        <p:spPr/>
        <p:txBody>
          <a:bodyPr/>
          <a:lstStyle/>
          <a:p>
            <a:fld id="{BC533AE3-2384-4F39-90BF-C474E5AB4823}" type="slidenum">
              <a:rPr lang="en-US" smtClean="0"/>
              <a:t>‹#›</a:t>
            </a:fld>
            <a:endParaRPr lang="en-US"/>
          </a:p>
        </p:txBody>
      </p:sp>
    </p:spTree>
    <p:extLst>
      <p:ext uri="{BB962C8B-B14F-4D97-AF65-F5344CB8AC3E}">
        <p14:creationId xmlns:p14="http://schemas.microsoft.com/office/powerpoint/2010/main" val="1583388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C93E8-6426-89F3-4BF4-F09304D68B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626DAA3-B174-3D45-3EE7-0FD79FEE13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7535930-F955-44AF-D216-21D02B41786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23EEDD-1B24-AA24-60C9-93D5098084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3BB0ED4-2C87-7D48-12A7-D4FCE4DA2D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DE529D-FC68-9CB8-23B5-51E5D5CD1BC6}"/>
              </a:ext>
            </a:extLst>
          </p:cNvPr>
          <p:cNvSpPr>
            <a:spLocks noGrp="1"/>
          </p:cNvSpPr>
          <p:nvPr>
            <p:ph type="dt" sz="half" idx="10"/>
          </p:nvPr>
        </p:nvSpPr>
        <p:spPr/>
        <p:txBody>
          <a:bodyPr/>
          <a:lstStyle/>
          <a:p>
            <a:fld id="{D5C7A9E4-DD3B-4675-ABE2-7E333E1135B9}" type="datetimeFigureOut">
              <a:rPr lang="en-US" smtClean="0"/>
              <a:t>1/20/2024</a:t>
            </a:fld>
            <a:endParaRPr lang="en-US"/>
          </a:p>
        </p:txBody>
      </p:sp>
      <p:sp>
        <p:nvSpPr>
          <p:cNvPr id="8" name="Footer Placeholder 7">
            <a:extLst>
              <a:ext uri="{FF2B5EF4-FFF2-40B4-BE49-F238E27FC236}">
                <a16:creationId xmlns:a16="http://schemas.microsoft.com/office/drawing/2014/main" id="{93A3E5F4-3EA0-6016-9342-A6BD6097C1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F9556FB-5D77-32F9-BD73-DF51E8E42D95}"/>
              </a:ext>
            </a:extLst>
          </p:cNvPr>
          <p:cNvSpPr>
            <a:spLocks noGrp="1"/>
          </p:cNvSpPr>
          <p:nvPr>
            <p:ph type="sldNum" sz="quarter" idx="12"/>
          </p:nvPr>
        </p:nvSpPr>
        <p:spPr/>
        <p:txBody>
          <a:bodyPr/>
          <a:lstStyle/>
          <a:p>
            <a:fld id="{BC533AE3-2384-4F39-90BF-C474E5AB4823}" type="slidenum">
              <a:rPr lang="en-US" smtClean="0"/>
              <a:t>‹#›</a:t>
            </a:fld>
            <a:endParaRPr lang="en-US"/>
          </a:p>
        </p:txBody>
      </p:sp>
    </p:spTree>
    <p:extLst>
      <p:ext uri="{BB962C8B-B14F-4D97-AF65-F5344CB8AC3E}">
        <p14:creationId xmlns:p14="http://schemas.microsoft.com/office/powerpoint/2010/main" val="3333390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80834-B497-E0B4-D26F-8DE4875625F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2ABFB37-03CE-6A0C-A579-B580CC0C3035}"/>
              </a:ext>
            </a:extLst>
          </p:cNvPr>
          <p:cNvSpPr>
            <a:spLocks noGrp="1"/>
          </p:cNvSpPr>
          <p:nvPr>
            <p:ph type="dt" sz="half" idx="10"/>
          </p:nvPr>
        </p:nvSpPr>
        <p:spPr/>
        <p:txBody>
          <a:bodyPr/>
          <a:lstStyle/>
          <a:p>
            <a:fld id="{D5C7A9E4-DD3B-4675-ABE2-7E333E1135B9}" type="datetimeFigureOut">
              <a:rPr lang="en-US" smtClean="0"/>
              <a:t>1/20/2024</a:t>
            </a:fld>
            <a:endParaRPr lang="en-US"/>
          </a:p>
        </p:txBody>
      </p:sp>
      <p:sp>
        <p:nvSpPr>
          <p:cNvPr id="4" name="Footer Placeholder 3">
            <a:extLst>
              <a:ext uri="{FF2B5EF4-FFF2-40B4-BE49-F238E27FC236}">
                <a16:creationId xmlns:a16="http://schemas.microsoft.com/office/drawing/2014/main" id="{231F7CAD-142B-348E-5041-D66E51EAAA4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43054-A09A-9D47-2A8D-27724676C0E3}"/>
              </a:ext>
            </a:extLst>
          </p:cNvPr>
          <p:cNvSpPr>
            <a:spLocks noGrp="1"/>
          </p:cNvSpPr>
          <p:nvPr>
            <p:ph type="sldNum" sz="quarter" idx="12"/>
          </p:nvPr>
        </p:nvSpPr>
        <p:spPr/>
        <p:txBody>
          <a:bodyPr/>
          <a:lstStyle/>
          <a:p>
            <a:fld id="{BC533AE3-2384-4F39-90BF-C474E5AB4823}" type="slidenum">
              <a:rPr lang="en-US" smtClean="0"/>
              <a:t>‹#›</a:t>
            </a:fld>
            <a:endParaRPr lang="en-US"/>
          </a:p>
        </p:txBody>
      </p:sp>
    </p:spTree>
    <p:extLst>
      <p:ext uri="{BB962C8B-B14F-4D97-AF65-F5344CB8AC3E}">
        <p14:creationId xmlns:p14="http://schemas.microsoft.com/office/powerpoint/2010/main" val="3579397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A4810C-9891-ACDB-4E73-905A4D42F2F3}"/>
              </a:ext>
            </a:extLst>
          </p:cNvPr>
          <p:cNvSpPr>
            <a:spLocks noGrp="1"/>
          </p:cNvSpPr>
          <p:nvPr>
            <p:ph type="dt" sz="half" idx="10"/>
          </p:nvPr>
        </p:nvSpPr>
        <p:spPr/>
        <p:txBody>
          <a:bodyPr/>
          <a:lstStyle/>
          <a:p>
            <a:fld id="{D5C7A9E4-DD3B-4675-ABE2-7E333E1135B9}" type="datetimeFigureOut">
              <a:rPr lang="en-US" smtClean="0"/>
              <a:t>1/20/2024</a:t>
            </a:fld>
            <a:endParaRPr lang="en-US"/>
          </a:p>
        </p:txBody>
      </p:sp>
      <p:sp>
        <p:nvSpPr>
          <p:cNvPr id="3" name="Footer Placeholder 2">
            <a:extLst>
              <a:ext uri="{FF2B5EF4-FFF2-40B4-BE49-F238E27FC236}">
                <a16:creationId xmlns:a16="http://schemas.microsoft.com/office/drawing/2014/main" id="{23630FF0-47E9-CE3E-059B-7B929E9F358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D0D78C1-942E-93AE-48F9-28B553BAB4A1}"/>
              </a:ext>
            </a:extLst>
          </p:cNvPr>
          <p:cNvSpPr>
            <a:spLocks noGrp="1"/>
          </p:cNvSpPr>
          <p:nvPr>
            <p:ph type="sldNum" sz="quarter" idx="12"/>
          </p:nvPr>
        </p:nvSpPr>
        <p:spPr/>
        <p:txBody>
          <a:bodyPr/>
          <a:lstStyle/>
          <a:p>
            <a:fld id="{BC533AE3-2384-4F39-90BF-C474E5AB4823}" type="slidenum">
              <a:rPr lang="en-US" smtClean="0"/>
              <a:t>‹#›</a:t>
            </a:fld>
            <a:endParaRPr lang="en-US"/>
          </a:p>
        </p:txBody>
      </p:sp>
    </p:spTree>
    <p:extLst>
      <p:ext uri="{BB962C8B-B14F-4D97-AF65-F5344CB8AC3E}">
        <p14:creationId xmlns:p14="http://schemas.microsoft.com/office/powerpoint/2010/main" val="58801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79CF9-3125-C875-B905-A0E30992F9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FC6740C-8359-43F2-92B8-69F33EBBF2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AC5AD5C-F175-2992-036A-C161BD3AC0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1F2DA7-C550-58F7-6188-0BB602150D9B}"/>
              </a:ext>
            </a:extLst>
          </p:cNvPr>
          <p:cNvSpPr>
            <a:spLocks noGrp="1"/>
          </p:cNvSpPr>
          <p:nvPr>
            <p:ph type="dt" sz="half" idx="10"/>
          </p:nvPr>
        </p:nvSpPr>
        <p:spPr/>
        <p:txBody>
          <a:bodyPr/>
          <a:lstStyle/>
          <a:p>
            <a:fld id="{D5C7A9E4-DD3B-4675-ABE2-7E333E1135B9}" type="datetimeFigureOut">
              <a:rPr lang="en-US" smtClean="0"/>
              <a:t>1/20/2024</a:t>
            </a:fld>
            <a:endParaRPr lang="en-US"/>
          </a:p>
        </p:txBody>
      </p:sp>
      <p:sp>
        <p:nvSpPr>
          <p:cNvPr id="6" name="Footer Placeholder 5">
            <a:extLst>
              <a:ext uri="{FF2B5EF4-FFF2-40B4-BE49-F238E27FC236}">
                <a16:creationId xmlns:a16="http://schemas.microsoft.com/office/drawing/2014/main" id="{0B2496B6-CCC8-AFA9-6248-6513FBBA74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F7B9AC-F44C-E7EC-06F3-DCD53C24F53B}"/>
              </a:ext>
            </a:extLst>
          </p:cNvPr>
          <p:cNvSpPr>
            <a:spLocks noGrp="1"/>
          </p:cNvSpPr>
          <p:nvPr>
            <p:ph type="sldNum" sz="quarter" idx="12"/>
          </p:nvPr>
        </p:nvSpPr>
        <p:spPr/>
        <p:txBody>
          <a:bodyPr/>
          <a:lstStyle/>
          <a:p>
            <a:fld id="{BC533AE3-2384-4F39-90BF-C474E5AB4823}" type="slidenum">
              <a:rPr lang="en-US" smtClean="0"/>
              <a:t>‹#›</a:t>
            </a:fld>
            <a:endParaRPr lang="en-US"/>
          </a:p>
        </p:txBody>
      </p:sp>
    </p:spTree>
    <p:extLst>
      <p:ext uri="{BB962C8B-B14F-4D97-AF65-F5344CB8AC3E}">
        <p14:creationId xmlns:p14="http://schemas.microsoft.com/office/powerpoint/2010/main" val="468525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51E77-3523-435A-BFDC-AEE849638C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E31D049-FA9E-F10D-7819-1E3654733E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651FF4-2744-BEE5-F0C2-81ABEE2FB0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1E5721-6618-79E7-F2FE-376ABC5407CF}"/>
              </a:ext>
            </a:extLst>
          </p:cNvPr>
          <p:cNvSpPr>
            <a:spLocks noGrp="1"/>
          </p:cNvSpPr>
          <p:nvPr>
            <p:ph type="dt" sz="half" idx="10"/>
          </p:nvPr>
        </p:nvSpPr>
        <p:spPr/>
        <p:txBody>
          <a:bodyPr/>
          <a:lstStyle/>
          <a:p>
            <a:fld id="{D5C7A9E4-DD3B-4675-ABE2-7E333E1135B9}" type="datetimeFigureOut">
              <a:rPr lang="en-US" smtClean="0"/>
              <a:t>1/20/2024</a:t>
            </a:fld>
            <a:endParaRPr lang="en-US"/>
          </a:p>
        </p:txBody>
      </p:sp>
      <p:sp>
        <p:nvSpPr>
          <p:cNvPr id="6" name="Footer Placeholder 5">
            <a:extLst>
              <a:ext uri="{FF2B5EF4-FFF2-40B4-BE49-F238E27FC236}">
                <a16:creationId xmlns:a16="http://schemas.microsoft.com/office/drawing/2014/main" id="{0900A332-D617-C838-D9E2-78C817610C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A68C92-924C-AEAE-BA9B-B195154B1A68}"/>
              </a:ext>
            </a:extLst>
          </p:cNvPr>
          <p:cNvSpPr>
            <a:spLocks noGrp="1"/>
          </p:cNvSpPr>
          <p:nvPr>
            <p:ph type="sldNum" sz="quarter" idx="12"/>
          </p:nvPr>
        </p:nvSpPr>
        <p:spPr/>
        <p:txBody>
          <a:bodyPr/>
          <a:lstStyle/>
          <a:p>
            <a:fld id="{BC533AE3-2384-4F39-90BF-C474E5AB4823}" type="slidenum">
              <a:rPr lang="en-US" smtClean="0"/>
              <a:t>‹#›</a:t>
            </a:fld>
            <a:endParaRPr lang="en-US"/>
          </a:p>
        </p:txBody>
      </p:sp>
    </p:spTree>
    <p:extLst>
      <p:ext uri="{BB962C8B-B14F-4D97-AF65-F5344CB8AC3E}">
        <p14:creationId xmlns:p14="http://schemas.microsoft.com/office/powerpoint/2010/main" val="1449066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D6C9C9-79DE-A852-9085-5505FCBED5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98DDF08-AA70-B284-208F-9B587619B9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33685F-30A5-B35A-58EC-7DFC75580B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C7A9E4-DD3B-4675-ABE2-7E333E1135B9}" type="datetimeFigureOut">
              <a:rPr lang="en-US" smtClean="0"/>
              <a:t>1/20/2024</a:t>
            </a:fld>
            <a:endParaRPr lang="en-US"/>
          </a:p>
        </p:txBody>
      </p:sp>
      <p:sp>
        <p:nvSpPr>
          <p:cNvPr id="5" name="Footer Placeholder 4">
            <a:extLst>
              <a:ext uri="{FF2B5EF4-FFF2-40B4-BE49-F238E27FC236}">
                <a16:creationId xmlns:a16="http://schemas.microsoft.com/office/drawing/2014/main" id="{466537FA-1B20-8281-04B3-61146758EE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D5EA2EF-8BDB-A5E2-C14E-534A03F2D6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533AE3-2384-4F39-90BF-C474E5AB4823}" type="slidenum">
              <a:rPr lang="en-US" smtClean="0"/>
              <a:t>‹#›</a:t>
            </a:fld>
            <a:endParaRPr lang="en-US"/>
          </a:p>
        </p:txBody>
      </p:sp>
    </p:spTree>
    <p:extLst>
      <p:ext uri="{BB962C8B-B14F-4D97-AF65-F5344CB8AC3E}">
        <p14:creationId xmlns:p14="http://schemas.microsoft.com/office/powerpoint/2010/main" val="854921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899F0-926B-91BB-24CE-38513B16E6B3}"/>
              </a:ext>
            </a:extLst>
          </p:cNvPr>
          <p:cNvSpPr>
            <a:spLocks noGrp="1"/>
          </p:cNvSpPr>
          <p:nvPr>
            <p:ph type="ctrTitle"/>
          </p:nvPr>
        </p:nvSpPr>
        <p:spPr>
          <a:xfrm>
            <a:off x="1524000" y="673395"/>
            <a:ext cx="9144000" cy="5295013"/>
          </a:xfrm>
        </p:spPr>
        <p:txBody>
          <a:bodyPr>
            <a:normAutofit/>
          </a:bodyPr>
          <a:lstStyle/>
          <a:p>
            <a:r>
              <a:rPr lang="zh-CN" altLang="en-US" sz="6600" b="1" dirty="0">
                <a:solidFill>
                  <a:srgbClr val="0070C0"/>
                </a:solidFill>
              </a:rPr>
              <a:t>你信就能看见大事</a:t>
            </a:r>
            <a:br>
              <a:rPr lang="en-US" altLang="zh-CN" sz="6600" b="1" dirty="0">
                <a:solidFill>
                  <a:srgbClr val="0070C0"/>
                </a:solidFill>
              </a:rPr>
            </a:br>
            <a:r>
              <a:rPr lang="en-US" altLang="zh-CN" sz="6600" b="1" dirty="0">
                <a:solidFill>
                  <a:srgbClr val="0070C0"/>
                </a:solidFill>
              </a:rPr>
              <a:t>Believe And You Will See Big Things.</a:t>
            </a:r>
            <a:br>
              <a:rPr lang="en-US" altLang="zh-CN" sz="6600" b="1" dirty="0">
                <a:solidFill>
                  <a:srgbClr val="0070C0"/>
                </a:solidFill>
              </a:rPr>
            </a:br>
            <a:br>
              <a:rPr lang="en-US" altLang="zh-CN" sz="6600" b="1" dirty="0">
                <a:solidFill>
                  <a:srgbClr val="0070C0"/>
                </a:solidFill>
              </a:rPr>
            </a:br>
            <a:r>
              <a:rPr lang="zh-CN" altLang="en-US" sz="6600" b="1" dirty="0">
                <a:solidFill>
                  <a:srgbClr val="0070C0"/>
                </a:solidFill>
              </a:rPr>
              <a:t>约翰福音 </a:t>
            </a:r>
            <a:r>
              <a:rPr lang="en-US" altLang="zh-CN" sz="6600" b="1" dirty="0">
                <a:solidFill>
                  <a:srgbClr val="0070C0"/>
                </a:solidFill>
              </a:rPr>
              <a:t>John 4</a:t>
            </a:r>
            <a:r>
              <a:rPr lang="zh-CN" altLang="en-US" sz="6600" b="1" dirty="0">
                <a:solidFill>
                  <a:srgbClr val="0070C0"/>
                </a:solidFill>
              </a:rPr>
              <a:t>：</a:t>
            </a:r>
            <a:r>
              <a:rPr lang="en-US" altLang="zh-CN" sz="6600" b="1" dirty="0">
                <a:solidFill>
                  <a:srgbClr val="0070C0"/>
                </a:solidFill>
              </a:rPr>
              <a:t>39-54</a:t>
            </a:r>
            <a:endParaRPr lang="en-US" sz="6600" b="1" dirty="0">
              <a:solidFill>
                <a:srgbClr val="0070C0"/>
              </a:solidFill>
            </a:endParaRPr>
          </a:p>
        </p:txBody>
      </p:sp>
    </p:spTree>
    <p:extLst>
      <p:ext uri="{BB962C8B-B14F-4D97-AF65-F5344CB8AC3E}">
        <p14:creationId xmlns:p14="http://schemas.microsoft.com/office/powerpoint/2010/main" val="1216192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6AF56D-C44F-A2AE-FCAB-31D5D92D3FF8}"/>
              </a:ext>
            </a:extLst>
          </p:cNvPr>
          <p:cNvSpPr>
            <a:spLocks noGrp="1"/>
          </p:cNvSpPr>
          <p:nvPr>
            <p:ph idx="1"/>
          </p:nvPr>
        </p:nvSpPr>
        <p:spPr>
          <a:xfrm>
            <a:off x="450273" y="339436"/>
            <a:ext cx="10903527" cy="5837527"/>
          </a:xfrm>
        </p:spPr>
        <p:txBody>
          <a:bodyPr/>
          <a:lstStyle/>
          <a:p>
            <a:pPr marL="0" marR="0" lvl="0" indent="-228600" algn="l" defTabSz="914400" rtl="0" eaLnBrk="1" fontAlgn="auto" latinLnBrk="0" hangingPunct="1">
              <a:lnSpc>
                <a:spcPct val="115000"/>
              </a:lnSpc>
              <a:spcBef>
                <a:spcPts val="0"/>
              </a:spcBef>
              <a:spcAft>
                <a:spcPts val="0"/>
              </a:spcAft>
              <a:buClrTx/>
              <a:buSzTx/>
              <a:buFont typeface="Arial" panose="020B0604020202020204" pitchFamily="34" charset="0"/>
              <a:buChar char="•"/>
              <a:tabLst/>
              <a:defRPr/>
            </a:pPr>
            <a:r>
              <a:rPr kumimoji="0" lang="en-US" sz="44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Times New Roman" panose="02020603050405020304" pitchFamily="18" charset="0"/>
              </a:rPr>
              <a:t>47. </a:t>
            </a:r>
            <a:r>
              <a:rPr kumimoji="0" lang="zh-CN" altLang="en-US" sz="44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Times New Roman" panose="02020603050405020304" pitchFamily="18" charset="0"/>
              </a:rPr>
              <a:t>他听见耶稣从犹太到了加利利、就来见他、求他下去医治他的儿子．因为他儿子快要死了</a:t>
            </a:r>
            <a:endParaRPr kumimoji="0" lang="en-US" sz="4400" b="0" i="0" u="none" strike="noStrike" kern="1200" cap="none" spc="0" normalizeH="0" baseline="0" noProof="0" dirty="0">
              <a:ln>
                <a:noFill/>
              </a:ln>
              <a:solidFill>
                <a:srgbClr val="0070C0"/>
              </a:solidFill>
              <a:effectLst/>
              <a:uLnTx/>
              <a:uFillTx/>
              <a:latin typeface="Calibri" panose="020F0502020204030204" pitchFamily="34" charset="0"/>
              <a:ea typeface="SimSun" panose="02010600030101010101" pitchFamily="2" charset="-122"/>
              <a:cs typeface="Times New Roman" panose="02020603050405020304" pitchFamily="18" charset="0"/>
            </a:endParaRPr>
          </a:p>
          <a:p>
            <a:r>
              <a:rPr lang="en-US" sz="4400" b="1" dirty="0">
                <a:solidFill>
                  <a:srgbClr val="0070C0"/>
                </a:solidFill>
                <a:latin typeface="Times New Roman" panose="02020603050405020304" pitchFamily="18" charset="0"/>
                <a:ea typeface="SimSun" panose="02010600030101010101" pitchFamily="2" charset="-122"/>
                <a:cs typeface="Times New Roman" panose="02020603050405020304" pitchFamily="18" charset="0"/>
              </a:rPr>
              <a:t>47. When this man heard that Jesus had come from Judea to Galilee, he went to him and asked him to come down and heal his son, for he was at the point of death.</a:t>
            </a:r>
          </a:p>
        </p:txBody>
      </p:sp>
    </p:spTree>
    <p:extLst>
      <p:ext uri="{BB962C8B-B14F-4D97-AF65-F5344CB8AC3E}">
        <p14:creationId xmlns:p14="http://schemas.microsoft.com/office/powerpoint/2010/main" val="685191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B2884C-AAF2-9CAB-DBF5-1B00C15303B2}"/>
              </a:ext>
            </a:extLst>
          </p:cNvPr>
          <p:cNvSpPr>
            <a:spLocks noGrp="1"/>
          </p:cNvSpPr>
          <p:nvPr>
            <p:ph idx="1"/>
          </p:nvPr>
        </p:nvSpPr>
        <p:spPr>
          <a:xfrm>
            <a:off x="0" y="0"/>
            <a:ext cx="12142381" cy="6747164"/>
          </a:xfrm>
        </p:spPr>
        <p:txBody>
          <a:bodyPr>
            <a:noAutofit/>
          </a:bodyPr>
          <a:lstStyle/>
          <a:p>
            <a:pPr marL="0" marR="0">
              <a:lnSpc>
                <a:spcPct val="115000"/>
              </a:lnSpc>
              <a:spcBef>
                <a:spcPts val="0"/>
              </a:spcBef>
              <a:spcAft>
                <a:spcPts val="0"/>
              </a:spcAft>
            </a:pPr>
            <a:r>
              <a:rPr 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约翰福音</a:t>
            </a:r>
            <a:r>
              <a:rPr lang="en-US" alt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John </a:t>
            </a:r>
            <a:r>
              <a:rPr lang="en-US"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2:23-25</a:t>
            </a:r>
            <a:endParaRPr lang="en-US" sz="4400" dirty="0">
              <a:solidFill>
                <a:srgbClr val="0070C0"/>
              </a:solidFill>
              <a:effectLst/>
              <a:latin typeface="Calibri" panose="020F0502020204030204" pitchFamily="34" charset="0"/>
              <a:ea typeface="SimSun" panose="02010600030101010101" pitchFamily="2" charset="-122"/>
              <a:cs typeface="Times New Roman" panose="02020603050405020304" pitchFamily="18" charset="0"/>
            </a:endParaRPr>
          </a:p>
          <a:p>
            <a:pPr marL="0" marR="0">
              <a:lnSpc>
                <a:spcPct val="115000"/>
              </a:lnSpc>
              <a:spcBef>
                <a:spcPts val="0"/>
              </a:spcBef>
              <a:spcAft>
                <a:spcPts val="0"/>
              </a:spcAft>
            </a:pPr>
            <a:r>
              <a:rPr lang="en-US"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23. </a:t>
            </a:r>
            <a:r>
              <a:rPr 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当耶稣在耶路撒冷过逾越节的时候、有许多人看见他所行的神迹、就信了他的名。</a:t>
            </a:r>
            <a:endParaRPr lang="en-US" alt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endParaRPr>
          </a:p>
          <a:p>
            <a:pPr marL="0" marR="0">
              <a:lnSpc>
                <a:spcPct val="115000"/>
              </a:lnSpc>
              <a:spcBef>
                <a:spcPts val="0"/>
              </a:spcBef>
              <a:spcAft>
                <a:spcPts val="0"/>
              </a:spcAft>
            </a:pPr>
            <a:r>
              <a:rPr lang="en-US" sz="4400" b="1" dirty="0">
                <a:solidFill>
                  <a:srgbClr val="0070C0"/>
                </a:solidFill>
                <a:latin typeface="Times New Roman" panose="02020603050405020304" pitchFamily="18" charset="0"/>
                <a:ea typeface="SimSun" panose="02010600030101010101" pitchFamily="2" charset="-122"/>
                <a:cs typeface="Times New Roman" panose="02020603050405020304" pitchFamily="18" charset="0"/>
              </a:rPr>
              <a:t>Now when he was in Jerusalem at the Passover Feast, many believed in his name when they saw the signs that he was doing.</a:t>
            </a:r>
          </a:p>
          <a:p>
            <a:pPr marL="0" marR="0">
              <a:lnSpc>
                <a:spcPct val="115000"/>
              </a:lnSpc>
              <a:spcBef>
                <a:spcPts val="0"/>
              </a:spcBef>
              <a:spcAft>
                <a:spcPts val="0"/>
              </a:spcAft>
            </a:pPr>
            <a:r>
              <a:rPr lang="en-US"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24. </a:t>
            </a:r>
            <a:r>
              <a:rPr 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耶稣却不将自己交托他们、因为他知道万人．</a:t>
            </a:r>
            <a:r>
              <a:rPr lang="en-US" sz="4400" b="1" dirty="0">
                <a:solidFill>
                  <a:srgbClr val="0070C0"/>
                </a:solidFill>
                <a:latin typeface="Times New Roman" panose="02020603050405020304" pitchFamily="18" charset="0"/>
                <a:ea typeface="SimSun" panose="02010600030101010101" pitchFamily="2" charset="-122"/>
                <a:cs typeface="Times New Roman" panose="02020603050405020304" pitchFamily="18" charset="0"/>
              </a:rPr>
              <a:t>But Jesus on his part did not entrust himself to them, because he knew all people</a:t>
            </a:r>
            <a:endParaRPr lang="en-US" altLang="zh-CN" sz="4400" b="1" dirty="0">
              <a:solidFill>
                <a:srgbClr val="0070C0"/>
              </a:solidFill>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214731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C3810F-DD81-9A18-8CBF-3906B06E70F5}"/>
              </a:ext>
            </a:extLst>
          </p:cNvPr>
          <p:cNvSpPr>
            <a:spLocks noGrp="1"/>
          </p:cNvSpPr>
          <p:nvPr>
            <p:ph idx="1"/>
          </p:nvPr>
        </p:nvSpPr>
        <p:spPr>
          <a:xfrm>
            <a:off x="713509" y="696480"/>
            <a:ext cx="10515600" cy="4351338"/>
          </a:xfrm>
        </p:spPr>
        <p:txBody>
          <a:bodyPr/>
          <a:lstStyle/>
          <a:p>
            <a:pPr marL="0" marR="0">
              <a:lnSpc>
                <a:spcPct val="115000"/>
              </a:lnSpc>
              <a:spcBef>
                <a:spcPts val="0"/>
              </a:spcBef>
              <a:spcAft>
                <a:spcPts val="0"/>
              </a:spcAft>
            </a:pPr>
            <a:endParaRPr lang="en-US" sz="2800" dirty="0">
              <a:effectLst/>
              <a:latin typeface="Calibri" panose="020F0502020204030204" pitchFamily="34" charset="0"/>
              <a:ea typeface="SimSun" panose="02010600030101010101" pitchFamily="2" charset="-122"/>
              <a:cs typeface="Times New Roman" panose="02020603050405020304" pitchFamily="18" charset="0"/>
            </a:endParaRPr>
          </a:p>
          <a:p>
            <a:pPr marL="0" marR="0">
              <a:lnSpc>
                <a:spcPct val="115000"/>
              </a:lnSpc>
              <a:spcBef>
                <a:spcPts val="0"/>
              </a:spcBef>
              <a:spcAft>
                <a:spcPts val="0"/>
              </a:spcAft>
            </a:pPr>
            <a:r>
              <a:rPr lang="en-US"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25.  </a:t>
            </a:r>
            <a:r>
              <a:rPr 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也用不着谁见证人怎样．因他知道人心里所存的。</a:t>
            </a:r>
            <a:endParaRPr lang="en-US" sz="4400" b="1" dirty="0">
              <a:solidFill>
                <a:srgbClr val="0070C0"/>
              </a:solidFill>
            </a:endParaRPr>
          </a:p>
          <a:p>
            <a:r>
              <a:rPr lang="en-US" sz="4400" b="1" dirty="0">
                <a:solidFill>
                  <a:srgbClr val="0070C0"/>
                </a:solidFill>
              </a:rPr>
              <a:t>and needed no one to bear witness about man, for he himself knew what was in man.</a:t>
            </a:r>
          </a:p>
        </p:txBody>
      </p:sp>
    </p:spTree>
    <p:extLst>
      <p:ext uri="{BB962C8B-B14F-4D97-AF65-F5344CB8AC3E}">
        <p14:creationId xmlns:p14="http://schemas.microsoft.com/office/powerpoint/2010/main" val="3107206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5916B5-C729-CAFE-3047-4A4946AA48CA}"/>
              </a:ext>
            </a:extLst>
          </p:cNvPr>
          <p:cNvSpPr>
            <a:spLocks noGrp="1"/>
          </p:cNvSpPr>
          <p:nvPr>
            <p:ph idx="1"/>
          </p:nvPr>
        </p:nvSpPr>
        <p:spPr>
          <a:xfrm>
            <a:off x="838200" y="457200"/>
            <a:ext cx="10515600" cy="5719763"/>
          </a:xfrm>
        </p:spPr>
        <p:txBody>
          <a:bodyPr/>
          <a:lstStyle/>
          <a:p>
            <a:endParaRPr lang="en-US" sz="1800" b="1" dirty="0">
              <a:effectLst/>
              <a:latin typeface="Times New Roman" panose="02020603050405020304" pitchFamily="18" charset="0"/>
              <a:ea typeface="SimSun" panose="02010600030101010101" pitchFamily="2" charset="-122"/>
              <a:cs typeface="Times New Roman" panose="02020603050405020304" pitchFamily="18" charset="0"/>
            </a:endParaRPr>
          </a:p>
          <a:p>
            <a:endParaRPr lang="en-US" sz="1800" b="1" dirty="0">
              <a:latin typeface="Times New Roman" panose="02020603050405020304" pitchFamily="18" charset="0"/>
              <a:ea typeface="SimSun" panose="02010600030101010101" pitchFamily="2" charset="-122"/>
              <a:cs typeface="Times New Roman" panose="02020603050405020304" pitchFamily="18" charset="0"/>
            </a:endParaRPr>
          </a:p>
          <a:p>
            <a:r>
              <a:rPr lang="zh-CN" altLang="en-US"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约翰</a:t>
            </a:r>
            <a:r>
              <a:rPr lang="en-US"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John 4:48. </a:t>
            </a:r>
            <a:endParaRPr lang="en-US" sz="4400" b="1" dirty="0">
              <a:solidFill>
                <a:srgbClr val="0070C0"/>
              </a:solidFill>
              <a:latin typeface="Times New Roman" panose="02020603050405020304" pitchFamily="18" charset="0"/>
              <a:ea typeface="SimSun" panose="02010600030101010101" pitchFamily="2" charset="-122"/>
              <a:cs typeface="Times New Roman" panose="02020603050405020304" pitchFamily="18" charset="0"/>
            </a:endParaRPr>
          </a:p>
          <a:p>
            <a:r>
              <a:rPr lang="en-US" sz="4400" b="1" dirty="0" err="1">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耶稣就对他说</a:t>
            </a:r>
            <a:r>
              <a:rPr lang="en-US" sz="44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44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若不看见神迹奇事、你们总是不信</a:t>
            </a:r>
            <a:r>
              <a:rPr lang="en-US" sz="44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endParaRPr lang="en-US" sz="4400" b="1" dirty="0">
              <a:solidFill>
                <a:srgbClr val="0000FF"/>
              </a:solidFill>
              <a:latin typeface="Times New Roman" panose="02020603050405020304" pitchFamily="18" charset="0"/>
              <a:ea typeface="SimSun" panose="02010600030101010101" pitchFamily="2" charset="-122"/>
              <a:cs typeface="Times New Roman" panose="02020603050405020304" pitchFamily="18" charset="0"/>
            </a:endParaRPr>
          </a:p>
          <a:p>
            <a:r>
              <a:rPr lang="en-US" sz="4400" b="1" dirty="0">
                <a:solidFill>
                  <a:srgbClr val="0070C0"/>
                </a:solidFill>
              </a:rPr>
              <a:t>So Jesus said to him, </a:t>
            </a:r>
            <a:r>
              <a:rPr lang="en-US" sz="4400" b="1" dirty="0"/>
              <a:t>“</a:t>
            </a:r>
            <a:r>
              <a:rPr lang="en-US" sz="4400" b="1" dirty="0">
                <a:solidFill>
                  <a:srgbClr val="FF0000"/>
                </a:solidFill>
              </a:rPr>
              <a:t>Unless you see signs and wonders you will not believe</a:t>
            </a:r>
            <a:r>
              <a:rPr lang="en-US" sz="4400" b="1" dirty="0"/>
              <a:t>.”</a:t>
            </a:r>
            <a:endParaRPr lang="en-US" sz="4400" b="1" dirty="0">
              <a:effectLst/>
              <a:latin typeface="Calibri" panose="020F0502020204030204" pitchFamily="34" charset="0"/>
              <a:ea typeface="SimSun" panose="02010600030101010101" pitchFamily="2" charset="-122"/>
              <a:cs typeface="Times New Roman" panose="02020603050405020304" pitchFamily="18" charset="0"/>
            </a:endParaRPr>
          </a:p>
          <a:p>
            <a:endParaRPr lang="en-US" dirty="0"/>
          </a:p>
        </p:txBody>
      </p:sp>
    </p:spTree>
    <p:extLst>
      <p:ext uri="{BB962C8B-B14F-4D97-AF65-F5344CB8AC3E}">
        <p14:creationId xmlns:p14="http://schemas.microsoft.com/office/powerpoint/2010/main" val="25679374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F6855C-4823-4384-45A4-58A6DB2148CC}"/>
              </a:ext>
            </a:extLst>
          </p:cNvPr>
          <p:cNvSpPr>
            <a:spLocks noGrp="1"/>
          </p:cNvSpPr>
          <p:nvPr>
            <p:ph idx="1"/>
          </p:nvPr>
        </p:nvSpPr>
        <p:spPr>
          <a:xfrm>
            <a:off x="1" y="0"/>
            <a:ext cx="12192000" cy="6858000"/>
          </a:xfrm>
        </p:spPr>
        <p:txBody>
          <a:bodyPr>
            <a:noAutofit/>
          </a:bodyPr>
          <a:lstStyle/>
          <a:p>
            <a:r>
              <a:rPr lang="zh-CN" altLang="en-US" sz="4400" b="1" dirty="0">
                <a:solidFill>
                  <a:srgbClr val="0070C0"/>
                </a:solidFill>
              </a:rPr>
              <a:t>马太福音</a:t>
            </a:r>
            <a:r>
              <a:rPr lang="en-US" altLang="zh-CN" sz="4400" b="1" dirty="0">
                <a:solidFill>
                  <a:srgbClr val="0070C0"/>
                </a:solidFill>
              </a:rPr>
              <a:t>Matthew 8:5-13</a:t>
            </a:r>
          </a:p>
          <a:p>
            <a:r>
              <a:rPr lang="en-US" altLang="zh-CN" sz="4400" b="1" dirty="0">
                <a:solidFill>
                  <a:srgbClr val="0070C0"/>
                </a:solidFill>
              </a:rPr>
              <a:t>8:7	</a:t>
            </a:r>
            <a:r>
              <a:rPr lang="zh-CN" altLang="en-US" sz="4400" b="1" dirty="0">
                <a:solidFill>
                  <a:srgbClr val="0070C0"/>
                </a:solidFill>
              </a:rPr>
              <a:t>耶稣说、我去医治他。 </a:t>
            </a:r>
            <a:endParaRPr lang="en-US" altLang="zh-CN" sz="4400" b="1" dirty="0">
              <a:solidFill>
                <a:srgbClr val="0070C0"/>
              </a:solidFill>
            </a:endParaRPr>
          </a:p>
          <a:p>
            <a:r>
              <a:rPr lang="en-US" sz="4400" b="1" dirty="0">
                <a:solidFill>
                  <a:srgbClr val="0070C0"/>
                </a:solidFill>
              </a:rPr>
              <a:t>And he said to him, “I will come and heal him.”</a:t>
            </a:r>
          </a:p>
          <a:p>
            <a:endParaRPr lang="zh-CN" altLang="en-US" sz="4400" b="1" dirty="0">
              <a:solidFill>
                <a:srgbClr val="0070C0"/>
              </a:solidFill>
            </a:endParaRPr>
          </a:p>
          <a:p>
            <a:r>
              <a:rPr lang="en-US" altLang="zh-CN" sz="4400" b="1" dirty="0">
                <a:solidFill>
                  <a:srgbClr val="0070C0"/>
                </a:solidFill>
              </a:rPr>
              <a:t>8:8	</a:t>
            </a:r>
            <a:r>
              <a:rPr lang="zh-CN" altLang="en-US" sz="4400" b="1" dirty="0">
                <a:solidFill>
                  <a:srgbClr val="0070C0"/>
                </a:solidFill>
              </a:rPr>
              <a:t>百夫长回答说、主阿、你到我舍下、我不敢当．只要你说一句话、我的仆人就必好了。 </a:t>
            </a:r>
            <a:endParaRPr lang="en-US" altLang="zh-CN" sz="4400" b="1" dirty="0">
              <a:solidFill>
                <a:srgbClr val="0070C0"/>
              </a:solidFill>
            </a:endParaRPr>
          </a:p>
          <a:p>
            <a:r>
              <a:rPr lang="en-US" sz="4400" b="1" dirty="0">
                <a:solidFill>
                  <a:srgbClr val="0070C0"/>
                </a:solidFill>
              </a:rPr>
              <a:t>But the centurion replied, “Lord, I am not worthy to have you come under my roof, but only say the word, and my servant will be healed.</a:t>
            </a:r>
            <a:endParaRPr lang="zh-CN" altLang="en-US" sz="4400" b="1" dirty="0">
              <a:solidFill>
                <a:srgbClr val="0070C0"/>
              </a:solidFill>
            </a:endParaRPr>
          </a:p>
        </p:txBody>
      </p:sp>
    </p:spTree>
    <p:extLst>
      <p:ext uri="{BB962C8B-B14F-4D97-AF65-F5344CB8AC3E}">
        <p14:creationId xmlns:p14="http://schemas.microsoft.com/office/powerpoint/2010/main" val="29348670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08F366-8E37-096E-8F38-ACE02B5D275C}"/>
              </a:ext>
            </a:extLst>
          </p:cNvPr>
          <p:cNvSpPr>
            <a:spLocks noGrp="1"/>
          </p:cNvSpPr>
          <p:nvPr>
            <p:ph idx="1"/>
          </p:nvPr>
        </p:nvSpPr>
        <p:spPr>
          <a:xfrm>
            <a:off x="110837" y="0"/>
            <a:ext cx="11887200" cy="6858000"/>
          </a:xfrm>
        </p:spPr>
        <p:txBody>
          <a:bodyPr>
            <a:noAutofit/>
          </a:bodyPr>
          <a:lstStyle/>
          <a:p>
            <a:r>
              <a:rPr lang="en-US" altLang="zh-CN" sz="4000" b="1" dirty="0">
                <a:solidFill>
                  <a:srgbClr val="0070C0"/>
                </a:solidFill>
              </a:rPr>
              <a:t>8:10	</a:t>
            </a:r>
            <a:r>
              <a:rPr lang="zh-CN" altLang="en-US" sz="4000" b="1" dirty="0">
                <a:solidFill>
                  <a:srgbClr val="0070C0"/>
                </a:solidFill>
              </a:rPr>
              <a:t>耶稣听见就希奇、对跟从的人说、我实在告诉你们、</a:t>
            </a:r>
            <a:r>
              <a:rPr lang="zh-CN" altLang="en-US" sz="4000" b="1" dirty="0">
                <a:solidFill>
                  <a:srgbClr val="FF0000"/>
                </a:solidFill>
              </a:rPr>
              <a:t>这么大的信心、就是在以色列中、我也没有遇见过</a:t>
            </a:r>
            <a:r>
              <a:rPr lang="zh-CN" altLang="en-US" sz="4000" b="1" dirty="0">
                <a:solidFill>
                  <a:srgbClr val="0070C0"/>
                </a:solidFill>
              </a:rPr>
              <a:t>。 </a:t>
            </a:r>
            <a:endParaRPr lang="en-US" altLang="zh-CN" sz="4000" b="1" dirty="0">
              <a:solidFill>
                <a:srgbClr val="0070C0"/>
              </a:solidFill>
            </a:endParaRPr>
          </a:p>
          <a:p>
            <a:r>
              <a:rPr lang="en-US" sz="4000" b="1" dirty="0">
                <a:solidFill>
                  <a:srgbClr val="0070C0"/>
                </a:solidFill>
              </a:rPr>
              <a:t>When Jesus heard this, he marveled and said to those who followed him, “</a:t>
            </a:r>
            <a:r>
              <a:rPr lang="en-US" sz="4000" b="1" dirty="0">
                <a:solidFill>
                  <a:srgbClr val="FF0000"/>
                </a:solidFill>
              </a:rPr>
              <a:t>Truly, I tell you, with no one in Israel have I found such faith</a:t>
            </a:r>
            <a:r>
              <a:rPr lang="en-US" sz="4000" b="1" dirty="0">
                <a:solidFill>
                  <a:srgbClr val="0070C0"/>
                </a:solidFill>
              </a:rPr>
              <a:t>. </a:t>
            </a:r>
            <a:endParaRPr lang="zh-CN" altLang="en-US" sz="4000" b="1" dirty="0">
              <a:solidFill>
                <a:srgbClr val="0070C0"/>
              </a:solidFill>
            </a:endParaRPr>
          </a:p>
          <a:p>
            <a:r>
              <a:rPr lang="en-US" altLang="zh-CN" sz="4000" b="1" dirty="0">
                <a:solidFill>
                  <a:srgbClr val="0070C0"/>
                </a:solidFill>
              </a:rPr>
              <a:t>8:13	</a:t>
            </a:r>
            <a:r>
              <a:rPr lang="zh-CN" altLang="en-US" sz="4000" b="1" dirty="0">
                <a:solidFill>
                  <a:srgbClr val="0070C0"/>
                </a:solidFill>
              </a:rPr>
              <a:t>耶稣对百夫长说、你回去吧．</a:t>
            </a:r>
            <a:r>
              <a:rPr lang="zh-CN" altLang="en-US" sz="4000" b="1" dirty="0">
                <a:solidFill>
                  <a:srgbClr val="FF0000"/>
                </a:solidFill>
              </a:rPr>
              <a:t>照你的信心、给你成全了</a:t>
            </a:r>
            <a:r>
              <a:rPr lang="zh-CN" altLang="en-US" sz="4000" b="1" dirty="0">
                <a:solidFill>
                  <a:srgbClr val="0070C0"/>
                </a:solidFill>
              </a:rPr>
              <a:t>。那时、他的仆人就好了。 </a:t>
            </a:r>
            <a:endParaRPr lang="en-US" sz="4000" b="1" dirty="0">
              <a:solidFill>
                <a:srgbClr val="0070C0"/>
              </a:solidFill>
            </a:endParaRPr>
          </a:p>
          <a:p>
            <a:r>
              <a:rPr lang="en-US" sz="4000" b="1" dirty="0">
                <a:solidFill>
                  <a:srgbClr val="0070C0"/>
                </a:solidFill>
              </a:rPr>
              <a:t>And to the centurion Jesus said, “</a:t>
            </a:r>
            <a:r>
              <a:rPr lang="en-US" sz="4000" b="1" dirty="0">
                <a:solidFill>
                  <a:srgbClr val="FF0000"/>
                </a:solidFill>
              </a:rPr>
              <a:t>Go; let it be done for you as you have believed.</a:t>
            </a:r>
            <a:r>
              <a:rPr lang="en-US" sz="4000" b="1" dirty="0">
                <a:solidFill>
                  <a:srgbClr val="0070C0"/>
                </a:solidFill>
              </a:rPr>
              <a:t>” And the servant was healed at that very moment.</a:t>
            </a:r>
          </a:p>
        </p:txBody>
      </p:sp>
    </p:spTree>
    <p:extLst>
      <p:ext uri="{BB962C8B-B14F-4D97-AF65-F5344CB8AC3E}">
        <p14:creationId xmlns:p14="http://schemas.microsoft.com/office/powerpoint/2010/main" val="1880108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E6DF98-11FB-7D79-5E65-8878B5443652}"/>
              </a:ext>
            </a:extLst>
          </p:cNvPr>
          <p:cNvSpPr>
            <a:spLocks noGrp="1"/>
          </p:cNvSpPr>
          <p:nvPr>
            <p:ph idx="1"/>
          </p:nvPr>
        </p:nvSpPr>
        <p:spPr>
          <a:xfrm>
            <a:off x="304800" y="547255"/>
            <a:ext cx="11755582" cy="6089072"/>
          </a:xfrm>
        </p:spPr>
        <p:txBody>
          <a:bodyPr>
            <a:normAutofit/>
          </a:bodyPr>
          <a:lstStyle/>
          <a:p>
            <a:r>
              <a:rPr lang="zh-CN" altLang="en-US" sz="4400" b="1" dirty="0">
                <a:solidFill>
                  <a:srgbClr val="0070C0"/>
                </a:solidFill>
                <a:latin typeface="Times New Roman" panose="02020603050405020304" pitchFamily="18" charset="0"/>
                <a:ea typeface="SimSun" panose="02010600030101010101" pitchFamily="2" charset="-122"/>
                <a:cs typeface="Times New Roman" panose="02020603050405020304" pitchFamily="18" charset="0"/>
              </a:rPr>
              <a:t>约翰</a:t>
            </a:r>
            <a:r>
              <a:rPr lang="en-US"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John 4: 49</a:t>
            </a:r>
            <a:r>
              <a:rPr lang="en-US" sz="4400" b="1" dirty="0">
                <a:solidFill>
                  <a:srgbClr val="0000FF"/>
                </a:solidFill>
                <a:effectLst/>
                <a:latin typeface="Times New Roman" panose="02020603050405020304" pitchFamily="18" charset="0"/>
                <a:ea typeface="SimSun" panose="02010600030101010101" pitchFamily="2" charset="-122"/>
                <a:cs typeface="Times New Roman" panose="02020603050405020304" pitchFamily="18" charset="0"/>
              </a:rPr>
              <a:t>.</a:t>
            </a:r>
            <a:r>
              <a:rPr lang="en-US" sz="4400" dirty="0">
                <a:effectLst/>
                <a:latin typeface="Calibri" panose="020F0502020204030204" pitchFamily="34" charset="0"/>
                <a:ea typeface="SimSun" panose="02010600030101010101" pitchFamily="2" charset="-122"/>
                <a:cs typeface="Times New Roman" panose="02020603050405020304" pitchFamily="18" charset="0"/>
              </a:rPr>
              <a:t> </a:t>
            </a:r>
            <a:r>
              <a:rPr lang="zh-CN" sz="4400" b="1" dirty="0">
                <a:solidFill>
                  <a:srgbClr val="0070C0"/>
                </a:solidFill>
                <a:effectLst/>
                <a:latin typeface="Calibri" panose="020F0502020204030204" pitchFamily="34" charset="0"/>
                <a:ea typeface="SimSun" panose="02010600030101010101" pitchFamily="2" charset="-122"/>
                <a:cs typeface="Times New Roman" panose="02020603050405020304" pitchFamily="18" charset="0"/>
              </a:rPr>
              <a:t>那大臣说、先生、求你趁着我的孩子还没有死、就下去。</a:t>
            </a:r>
            <a:r>
              <a:rPr lang="zh-CN" sz="4400" dirty="0">
                <a:effectLst/>
                <a:latin typeface="Calibri" panose="020F0502020204030204" pitchFamily="34" charset="0"/>
                <a:ea typeface="SimSun" panose="02010600030101010101" pitchFamily="2" charset="-122"/>
                <a:cs typeface="Times New Roman" panose="02020603050405020304" pitchFamily="18" charset="0"/>
              </a:rPr>
              <a:t> </a:t>
            </a:r>
            <a:endParaRPr lang="en-US" altLang="zh-CN" sz="4400" dirty="0">
              <a:effectLst/>
              <a:latin typeface="Calibri" panose="020F0502020204030204" pitchFamily="34" charset="0"/>
              <a:ea typeface="SimSun" panose="02010600030101010101" pitchFamily="2" charset="-122"/>
              <a:cs typeface="Times New Roman" panose="02020603050405020304" pitchFamily="18" charset="0"/>
            </a:endParaRPr>
          </a:p>
          <a:p>
            <a:r>
              <a:rPr lang="zh-CN" sz="4400" b="1"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4400" b="1" dirty="0">
                <a:solidFill>
                  <a:srgbClr val="0070C0"/>
                </a:solidFill>
              </a:rPr>
              <a:t>The official said to him, “Sir, come down before my child dies.”</a:t>
            </a:r>
            <a:endParaRPr lang="en-US" sz="4400" b="1" dirty="0">
              <a:solidFill>
                <a:srgbClr val="0070C0"/>
              </a:solidFill>
              <a:effectLst/>
              <a:latin typeface="Calibri" panose="020F0502020204030204" pitchFamily="34" charset="0"/>
              <a:ea typeface="SimSun" panose="02010600030101010101" pitchFamily="2" charset="-122"/>
              <a:cs typeface="Times New Roman" panose="02020603050405020304" pitchFamily="18" charset="0"/>
            </a:endParaRPr>
          </a:p>
          <a:p>
            <a:r>
              <a:rPr lang="zh-TW" altLang="en-US"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约翰</a:t>
            </a:r>
            <a:r>
              <a:rPr lang="en-US"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John 4: 50. </a:t>
            </a:r>
            <a:r>
              <a:rPr lang="zh-CN" sz="4400" b="1" dirty="0">
                <a:solidFill>
                  <a:srgbClr val="0070C0"/>
                </a:solidFill>
                <a:effectLst/>
                <a:latin typeface="Calibri" panose="020F0502020204030204" pitchFamily="34" charset="0"/>
                <a:ea typeface="SimSun" panose="02010600030101010101" pitchFamily="2" charset="-122"/>
                <a:cs typeface="Times New Roman" panose="02020603050405020304" pitchFamily="18" charset="0"/>
              </a:rPr>
              <a:t>耶稣对他说、</a:t>
            </a:r>
            <a:r>
              <a:rPr lang="zh-CN" sz="4400" b="1"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rPr>
              <a:t>回去吧．你的儿子活了</a:t>
            </a:r>
            <a:r>
              <a:rPr lang="zh-CN" sz="4400" b="1" dirty="0">
                <a:solidFill>
                  <a:srgbClr val="0070C0"/>
                </a:solidFill>
                <a:effectLst/>
                <a:latin typeface="Calibri" panose="020F0502020204030204" pitchFamily="34" charset="0"/>
                <a:ea typeface="SimSun" panose="02010600030101010101" pitchFamily="2" charset="-122"/>
                <a:cs typeface="Times New Roman" panose="02020603050405020304" pitchFamily="18" charset="0"/>
              </a:rPr>
              <a:t>。那人信耶稣所说的话、就回去了。</a:t>
            </a:r>
            <a:endParaRPr lang="en-US" sz="4400" dirty="0">
              <a:effectLst/>
              <a:latin typeface="Calibri" panose="020F0502020204030204" pitchFamily="34" charset="0"/>
              <a:ea typeface="SimSun" panose="02010600030101010101" pitchFamily="2" charset="-122"/>
              <a:cs typeface="Times New Roman" panose="02020603050405020304" pitchFamily="18" charset="0"/>
            </a:endParaRPr>
          </a:p>
          <a:p>
            <a:r>
              <a:rPr lang="en-US" sz="4400" b="1" dirty="0">
                <a:solidFill>
                  <a:srgbClr val="0070C0"/>
                </a:solidFill>
              </a:rPr>
              <a:t>Jesus said to him, “</a:t>
            </a:r>
            <a:r>
              <a:rPr lang="en-US" sz="4400" b="1" dirty="0">
                <a:solidFill>
                  <a:srgbClr val="FF0000"/>
                </a:solidFill>
              </a:rPr>
              <a:t>Go; your son will live</a:t>
            </a:r>
            <a:r>
              <a:rPr lang="en-US" sz="4400" b="1" dirty="0">
                <a:solidFill>
                  <a:srgbClr val="0070C0"/>
                </a:solidFill>
              </a:rPr>
              <a:t>.” The man believed the word that Jesus spoke to him and went on his way.</a:t>
            </a:r>
          </a:p>
        </p:txBody>
      </p:sp>
    </p:spTree>
    <p:extLst>
      <p:ext uri="{BB962C8B-B14F-4D97-AF65-F5344CB8AC3E}">
        <p14:creationId xmlns:p14="http://schemas.microsoft.com/office/powerpoint/2010/main" val="1024912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36447E-387B-EABD-7057-CE856E77890E}"/>
              </a:ext>
            </a:extLst>
          </p:cNvPr>
          <p:cNvSpPr>
            <a:spLocks noGrp="1"/>
          </p:cNvSpPr>
          <p:nvPr>
            <p:ph idx="1"/>
          </p:nvPr>
        </p:nvSpPr>
        <p:spPr>
          <a:xfrm>
            <a:off x="256309" y="284018"/>
            <a:ext cx="11596255" cy="6289964"/>
          </a:xfrm>
        </p:spPr>
        <p:txBody>
          <a:bodyPr>
            <a:normAutofit/>
          </a:bodyPr>
          <a:lstStyle/>
          <a:p>
            <a:r>
              <a:rPr lang="zh-CN" altLang="en-US" sz="4400" b="1" dirty="0">
                <a:solidFill>
                  <a:srgbClr val="0070C0"/>
                </a:solidFill>
              </a:rPr>
              <a:t>彼得后书</a:t>
            </a:r>
            <a:r>
              <a:rPr lang="en-US" altLang="zh-CN" sz="4400" b="1" dirty="0">
                <a:solidFill>
                  <a:srgbClr val="0070C0"/>
                </a:solidFill>
              </a:rPr>
              <a:t>2 Peter 3:9</a:t>
            </a:r>
          </a:p>
          <a:p>
            <a:r>
              <a:rPr lang="zh-CN" altLang="en-US" sz="4400" b="1" dirty="0">
                <a:solidFill>
                  <a:srgbClr val="0070C0"/>
                </a:solidFill>
              </a:rPr>
              <a:t>主所应许的尚未成就、有人以为他是耽延．其实不是耽延、乃是宽容你们、不愿有一人沉沦、乃愿人人都悔改</a:t>
            </a:r>
            <a:endParaRPr lang="en-US" altLang="zh-CN" sz="4400" b="1" dirty="0">
              <a:solidFill>
                <a:srgbClr val="0070C0"/>
              </a:solidFill>
            </a:endParaRPr>
          </a:p>
          <a:p>
            <a:r>
              <a:rPr lang="en-US" sz="4400" b="1" dirty="0">
                <a:solidFill>
                  <a:srgbClr val="0070C0"/>
                </a:solidFill>
              </a:rPr>
              <a:t>The Lord is not slow to fulfill his promise as some count slowness, but is patient toward you, not wishing that any should perish, but that all should reach repentance.</a:t>
            </a:r>
            <a:endParaRPr lang="zh-CN" altLang="en-US" sz="4400" b="1" dirty="0">
              <a:solidFill>
                <a:srgbClr val="0070C0"/>
              </a:solidFill>
            </a:endParaRPr>
          </a:p>
          <a:p>
            <a:pPr marL="0" marR="0">
              <a:lnSpc>
                <a:spcPct val="115000"/>
              </a:lnSpc>
              <a:spcBef>
                <a:spcPts val="0"/>
              </a:spcBef>
              <a:spcAft>
                <a:spcPts val="0"/>
              </a:spcAft>
            </a:pPr>
            <a:endParaRPr lang="en-US" altLang="zh-CN" sz="2800" b="1" dirty="0">
              <a:effectLst/>
              <a:latin typeface="Times New Roman" panose="02020603050405020304" pitchFamily="18" charset="0"/>
              <a:ea typeface="SimSun" panose="02010600030101010101" pitchFamily="2" charset="-122"/>
              <a:cs typeface="Times New Roman" panose="02020603050405020304" pitchFamily="18" charset="0"/>
            </a:endParaRPr>
          </a:p>
          <a:p>
            <a:endParaRPr lang="en-US" dirty="0"/>
          </a:p>
        </p:txBody>
      </p:sp>
    </p:spTree>
    <p:extLst>
      <p:ext uri="{BB962C8B-B14F-4D97-AF65-F5344CB8AC3E}">
        <p14:creationId xmlns:p14="http://schemas.microsoft.com/office/powerpoint/2010/main" val="485882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179E08-246F-336C-399F-F5BD731496C5}"/>
              </a:ext>
            </a:extLst>
          </p:cNvPr>
          <p:cNvSpPr>
            <a:spLocks noGrp="1"/>
          </p:cNvSpPr>
          <p:nvPr>
            <p:ph idx="1"/>
          </p:nvPr>
        </p:nvSpPr>
        <p:spPr>
          <a:xfrm>
            <a:off x="221673" y="526473"/>
            <a:ext cx="11859491" cy="5650490"/>
          </a:xfrm>
        </p:spPr>
        <p:txBody>
          <a:bodyPr>
            <a:normAutofit fontScale="92500"/>
          </a:bodyPr>
          <a:lstStyle/>
          <a:p>
            <a:r>
              <a:rPr 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雅各书</a:t>
            </a:r>
            <a:r>
              <a:rPr lang="en-US" alt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James </a:t>
            </a:r>
            <a:r>
              <a:rPr lang="en-US"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1:16-17 </a:t>
            </a:r>
          </a:p>
          <a:p>
            <a:endParaRPr lang="en-US" alt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endParaRPr>
          </a:p>
          <a:p>
            <a:r>
              <a:rPr 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我亲爱的弟兄们、不要看错了。各样美善的恩赐、和各样全备的赏赐、都是从上头来的．从众光之父那里降下来的．</a:t>
            </a:r>
            <a:endParaRPr lang="en-US" sz="4400" b="1" dirty="0">
              <a:solidFill>
                <a:srgbClr val="0070C0"/>
              </a:solidFill>
              <a:effectLst/>
              <a:latin typeface="Calibri" panose="020F0502020204030204" pitchFamily="34" charset="0"/>
              <a:ea typeface="SimSun" panose="02010600030101010101" pitchFamily="2" charset="-122"/>
              <a:cs typeface="Times New Roman" panose="02020603050405020304" pitchFamily="18" charset="0"/>
            </a:endParaRPr>
          </a:p>
          <a:p>
            <a:r>
              <a:rPr lang="en-US" sz="4400" b="1" dirty="0">
                <a:solidFill>
                  <a:srgbClr val="0070C0"/>
                </a:solidFill>
              </a:rPr>
              <a:t>Do not be deceived, my beloved brothers. Every good gift and every perfect gift is from above, coming down from the Father of lights with whom there is no variation or shadow due to change.</a:t>
            </a:r>
          </a:p>
        </p:txBody>
      </p:sp>
    </p:spTree>
    <p:extLst>
      <p:ext uri="{BB962C8B-B14F-4D97-AF65-F5344CB8AC3E}">
        <p14:creationId xmlns:p14="http://schemas.microsoft.com/office/powerpoint/2010/main" val="3287445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2997B2-C72D-5E27-7566-24B4103D9B45}"/>
              </a:ext>
            </a:extLst>
          </p:cNvPr>
          <p:cNvSpPr>
            <a:spLocks noGrp="1"/>
          </p:cNvSpPr>
          <p:nvPr>
            <p:ph idx="1"/>
          </p:nvPr>
        </p:nvSpPr>
        <p:spPr>
          <a:xfrm>
            <a:off x="55418" y="0"/>
            <a:ext cx="12025746" cy="6857999"/>
          </a:xfrm>
        </p:spPr>
        <p:txBody>
          <a:bodyPr>
            <a:noAutofit/>
          </a:bodyPr>
          <a:lstStyle/>
          <a:p>
            <a:pPr marL="0" marR="0">
              <a:lnSpc>
                <a:spcPct val="115000"/>
              </a:lnSpc>
              <a:spcBef>
                <a:spcPts val="0"/>
              </a:spcBef>
              <a:spcAft>
                <a:spcPts val="0"/>
              </a:spcAft>
            </a:pPr>
            <a:r>
              <a:rPr lang="zh-CN" altLang="en-US" sz="44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约翰 </a:t>
            </a:r>
            <a:r>
              <a:rPr lang="en-US" sz="44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John 4:51正下去的时候、他的仆人迎见他、说他的儿子活了。</a:t>
            </a:r>
          </a:p>
          <a:p>
            <a:pPr marL="0" marR="0">
              <a:lnSpc>
                <a:spcPct val="115000"/>
              </a:lnSpc>
              <a:spcBef>
                <a:spcPts val="0"/>
              </a:spcBef>
              <a:spcAft>
                <a:spcPts val="0"/>
              </a:spcAft>
            </a:pPr>
            <a:r>
              <a:rPr lang="en-US" sz="4400" b="1" dirty="0">
                <a:solidFill>
                  <a:srgbClr val="0070C0"/>
                </a:solidFill>
              </a:rPr>
              <a:t>As he was going down, his servants</a:t>
            </a:r>
            <a:r>
              <a:rPr lang="en-US" sz="4400" b="1" baseline="30000" dirty="0">
                <a:solidFill>
                  <a:srgbClr val="0070C0"/>
                </a:solidFill>
              </a:rPr>
              <a:t>[d]</a:t>
            </a:r>
            <a:r>
              <a:rPr lang="en-US" sz="4400" b="1" dirty="0">
                <a:solidFill>
                  <a:srgbClr val="0070C0"/>
                </a:solidFill>
              </a:rPr>
              <a:t> met him and told him that his son was recovering.</a:t>
            </a:r>
            <a:endParaRPr lang="en-US" sz="4400" b="1" dirty="0">
              <a:solidFill>
                <a:srgbClr val="0070C0"/>
              </a:solidFill>
              <a:effectLst/>
              <a:latin typeface="Calibri" panose="020F0502020204030204" pitchFamily="34" charset="0"/>
              <a:ea typeface="SimSun" panose="02010600030101010101" pitchFamily="2" charset="-122"/>
              <a:cs typeface="Times New Roman" panose="02020603050405020304" pitchFamily="18" charset="0"/>
            </a:endParaRPr>
          </a:p>
          <a:p>
            <a:pPr marL="0" marR="0">
              <a:lnSpc>
                <a:spcPct val="115000"/>
              </a:lnSpc>
              <a:spcBef>
                <a:spcPts val="0"/>
              </a:spcBef>
              <a:spcAft>
                <a:spcPts val="0"/>
              </a:spcAft>
            </a:pPr>
            <a:r>
              <a:rPr lang="en-US" sz="44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52他就问甚么时候见好的。他们说、昨日未时热就退了。</a:t>
            </a:r>
          </a:p>
          <a:p>
            <a:pPr marL="0" marR="0">
              <a:lnSpc>
                <a:spcPct val="115000"/>
              </a:lnSpc>
              <a:spcBef>
                <a:spcPts val="0"/>
              </a:spcBef>
              <a:spcAft>
                <a:spcPts val="0"/>
              </a:spcAft>
            </a:pPr>
            <a:r>
              <a:rPr lang="en-US" sz="4400" b="1" dirty="0">
                <a:solidFill>
                  <a:srgbClr val="0070C0"/>
                </a:solidFill>
              </a:rPr>
              <a:t>So he asked them the hour when he began to get better, and they said to him, “Yesterday at the seventh hour the fever left him.”</a:t>
            </a:r>
            <a:endParaRPr lang="en-US" sz="4400" b="1" dirty="0">
              <a:solidFill>
                <a:srgbClr val="0070C0"/>
              </a:solidFill>
              <a:effectLst/>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779494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8FAD87-ADF0-1723-3916-077414CE9D8D}"/>
              </a:ext>
            </a:extLst>
          </p:cNvPr>
          <p:cNvSpPr>
            <a:spLocks noGrp="1"/>
          </p:cNvSpPr>
          <p:nvPr>
            <p:ph idx="1"/>
          </p:nvPr>
        </p:nvSpPr>
        <p:spPr/>
        <p:txBody>
          <a:bodyPr>
            <a:normAutofit lnSpcReduction="10000"/>
          </a:bodyPr>
          <a:lstStyle/>
          <a:p>
            <a:r>
              <a:rPr lang="zh-CN" altLang="en-US" sz="4400" b="1" dirty="0">
                <a:solidFill>
                  <a:srgbClr val="0070C0"/>
                </a:solidFill>
              </a:rPr>
              <a:t>诗 </a:t>
            </a:r>
            <a:r>
              <a:rPr lang="en-US" altLang="zh-CN" sz="4400" b="1" dirty="0">
                <a:solidFill>
                  <a:srgbClr val="0070C0"/>
                </a:solidFill>
              </a:rPr>
              <a:t>Psalms 51:17</a:t>
            </a:r>
          </a:p>
          <a:p>
            <a:endParaRPr lang="en-US" altLang="zh-CN" sz="4400" b="1" dirty="0">
              <a:solidFill>
                <a:srgbClr val="0070C0"/>
              </a:solidFill>
            </a:endParaRPr>
          </a:p>
          <a:p>
            <a:r>
              <a:rPr lang="zh-CN" altLang="en-US" sz="4400" b="1" dirty="0">
                <a:solidFill>
                  <a:srgbClr val="0070C0"/>
                </a:solidFill>
              </a:rPr>
              <a:t>神所要的祭，就是忧伤的灵。神啊，忧伤痛悔的心，你必不轻看。</a:t>
            </a:r>
          </a:p>
          <a:p>
            <a:r>
              <a:rPr lang="en-US" sz="4400" b="1" dirty="0">
                <a:solidFill>
                  <a:srgbClr val="0070C0"/>
                </a:solidFill>
              </a:rPr>
              <a:t>The sacrifices of God are a broken spirit; a broken and contrite heart, O God, you will not despise.</a:t>
            </a:r>
          </a:p>
          <a:p>
            <a:endParaRPr lang="en-US" dirty="0"/>
          </a:p>
        </p:txBody>
      </p:sp>
    </p:spTree>
    <p:extLst>
      <p:ext uri="{BB962C8B-B14F-4D97-AF65-F5344CB8AC3E}">
        <p14:creationId xmlns:p14="http://schemas.microsoft.com/office/powerpoint/2010/main" val="10967431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FC346E-FBD2-A2E2-DE93-EC72A906D5DE}"/>
              </a:ext>
            </a:extLst>
          </p:cNvPr>
          <p:cNvSpPr>
            <a:spLocks noGrp="1"/>
          </p:cNvSpPr>
          <p:nvPr>
            <p:ph idx="1"/>
          </p:nvPr>
        </p:nvSpPr>
        <p:spPr>
          <a:xfrm>
            <a:off x="180109" y="103909"/>
            <a:ext cx="11914909" cy="6705600"/>
          </a:xfrm>
        </p:spPr>
        <p:txBody>
          <a:bodyPr>
            <a:noAutofit/>
          </a:bodyPr>
          <a:lstStyle/>
          <a:p>
            <a:pPr marL="0" marR="0">
              <a:lnSpc>
                <a:spcPct val="115000"/>
              </a:lnSpc>
              <a:spcBef>
                <a:spcPts val="0"/>
              </a:spcBef>
              <a:spcAft>
                <a:spcPts val="0"/>
              </a:spcAft>
            </a:pPr>
            <a:r>
              <a:rPr lang="en-US" sz="44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53他便知道这正是耶稣对他说</a:t>
            </a:r>
            <a:r>
              <a:rPr lang="en-US" sz="4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你儿子活了</a:t>
            </a:r>
            <a:r>
              <a:rPr lang="en-US" sz="44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的时候、他自己和全家就都信了。 </a:t>
            </a:r>
          </a:p>
          <a:p>
            <a:pPr marL="0" marR="0">
              <a:lnSpc>
                <a:spcPct val="115000"/>
              </a:lnSpc>
              <a:spcBef>
                <a:spcPts val="0"/>
              </a:spcBef>
              <a:spcAft>
                <a:spcPts val="0"/>
              </a:spcAft>
            </a:pPr>
            <a:r>
              <a:rPr lang="en-US" sz="4400" b="1" dirty="0">
                <a:solidFill>
                  <a:srgbClr val="0070C0"/>
                </a:solidFill>
              </a:rPr>
              <a:t>The father knew that was the hour when Jesus had said to him, “</a:t>
            </a:r>
            <a:r>
              <a:rPr lang="en-US" sz="4400" b="1" dirty="0">
                <a:solidFill>
                  <a:srgbClr val="FF0000"/>
                </a:solidFill>
              </a:rPr>
              <a:t>Your son will live</a:t>
            </a:r>
            <a:r>
              <a:rPr lang="en-US" sz="4400" b="1" dirty="0">
                <a:solidFill>
                  <a:srgbClr val="0070C0"/>
                </a:solidFill>
              </a:rPr>
              <a:t>.” And he himself believed, and all his household.</a:t>
            </a:r>
            <a:endParaRPr lang="en-US" sz="4400" b="1" dirty="0">
              <a:solidFill>
                <a:srgbClr val="0070C0"/>
              </a:solidFill>
              <a:effectLst/>
              <a:latin typeface="Calibri" panose="020F0502020204030204" pitchFamily="34" charset="0"/>
              <a:ea typeface="SimSun" panose="02010600030101010101" pitchFamily="2" charset="-122"/>
              <a:cs typeface="Times New Roman" panose="02020603050405020304" pitchFamily="18" charset="0"/>
            </a:endParaRPr>
          </a:p>
          <a:p>
            <a:pPr marL="0" marR="0">
              <a:lnSpc>
                <a:spcPct val="115000"/>
              </a:lnSpc>
              <a:spcBef>
                <a:spcPts val="0"/>
              </a:spcBef>
              <a:spcAft>
                <a:spcPts val="0"/>
              </a:spcAft>
            </a:pPr>
            <a:r>
              <a:rPr lang="en-US" sz="44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54这是耶稣在加利利行的第二件神迹、是他从犹太回去以后行的。</a:t>
            </a:r>
            <a:endParaRPr lang="en-US" sz="4400" b="1" dirty="0">
              <a:solidFill>
                <a:srgbClr val="0070C0"/>
              </a:solidFill>
            </a:endParaRPr>
          </a:p>
          <a:p>
            <a:r>
              <a:rPr lang="en-US" sz="4400" b="1" dirty="0">
                <a:solidFill>
                  <a:srgbClr val="0070C0"/>
                </a:solidFill>
              </a:rPr>
              <a:t>This was now the second sign that Jesus did when he had come from Judea to Galilee.</a:t>
            </a:r>
          </a:p>
        </p:txBody>
      </p:sp>
    </p:spTree>
    <p:extLst>
      <p:ext uri="{BB962C8B-B14F-4D97-AF65-F5344CB8AC3E}">
        <p14:creationId xmlns:p14="http://schemas.microsoft.com/office/powerpoint/2010/main" val="3594344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4BADF3-133C-9D75-D01C-1A2D411CE239}"/>
              </a:ext>
            </a:extLst>
          </p:cNvPr>
          <p:cNvSpPr>
            <a:spLocks noGrp="1"/>
          </p:cNvSpPr>
          <p:nvPr>
            <p:ph idx="1"/>
          </p:nvPr>
        </p:nvSpPr>
        <p:spPr>
          <a:xfrm>
            <a:off x="131618" y="110836"/>
            <a:ext cx="11907982" cy="6747164"/>
          </a:xfrm>
        </p:spPr>
        <p:txBody>
          <a:bodyPr>
            <a:noAutofit/>
          </a:bodyPr>
          <a:lstStyle/>
          <a:p>
            <a:r>
              <a:rPr lang="zh-CN" altLang="en-US" sz="4000" b="1" dirty="0">
                <a:solidFill>
                  <a:srgbClr val="0070C0"/>
                </a:solidFill>
              </a:rPr>
              <a:t>约翰福音</a:t>
            </a:r>
            <a:r>
              <a:rPr lang="en-US" altLang="zh-CN" sz="4000" b="1" dirty="0">
                <a:solidFill>
                  <a:srgbClr val="0070C0"/>
                </a:solidFill>
              </a:rPr>
              <a:t>John 4:39-42</a:t>
            </a:r>
          </a:p>
          <a:p>
            <a:r>
              <a:rPr lang="en-US" altLang="zh-CN" sz="4000" b="1" dirty="0">
                <a:solidFill>
                  <a:srgbClr val="0070C0"/>
                </a:solidFill>
              </a:rPr>
              <a:t>4:39	</a:t>
            </a:r>
            <a:r>
              <a:rPr lang="zh-CN" altLang="en-US" sz="4000" b="1" dirty="0">
                <a:solidFill>
                  <a:srgbClr val="0070C0"/>
                </a:solidFill>
              </a:rPr>
              <a:t>那城里有好些撒玛利亚人信了耶稣、因为那妇人作见证说、他将我素来所行的一切事、都给我说出来了．</a:t>
            </a:r>
            <a:endParaRPr lang="en-US" altLang="zh-CN" sz="4000" b="1" dirty="0">
              <a:solidFill>
                <a:srgbClr val="0070C0"/>
              </a:solidFill>
            </a:endParaRPr>
          </a:p>
          <a:p>
            <a:r>
              <a:rPr lang="en-US" sz="4000" b="1" dirty="0">
                <a:solidFill>
                  <a:srgbClr val="0070C0"/>
                </a:solidFill>
              </a:rPr>
              <a:t>Many Samaritans from that town believed in him because of the woman's testimony, “He told me all that I ever did.”</a:t>
            </a:r>
            <a:endParaRPr lang="zh-CN" altLang="en-US" sz="4000" b="1" dirty="0">
              <a:solidFill>
                <a:srgbClr val="0070C0"/>
              </a:solidFill>
            </a:endParaRPr>
          </a:p>
          <a:p>
            <a:r>
              <a:rPr lang="en-US" altLang="zh-CN" sz="4000" b="1" dirty="0">
                <a:solidFill>
                  <a:srgbClr val="0070C0"/>
                </a:solidFill>
              </a:rPr>
              <a:t>4:40	</a:t>
            </a:r>
            <a:r>
              <a:rPr lang="zh-CN" altLang="en-US" sz="4000" b="1" dirty="0">
                <a:solidFill>
                  <a:srgbClr val="0070C0"/>
                </a:solidFill>
              </a:rPr>
              <a:t>于是撒玛利亚人来见耶稣、求他在他们那里住下．他便在那里住了两天。</a:t>
            </a:r>
            <a:endParaRPr lang="en-US" altLang="zh-CN" sz="4000" b="1" dirty="0">
              <a:solidFill>
                <a:srgbClr val="0070C0"/>
              </a:solidFill>
            </a:endParaRPr>
          </a:p>
          <a:p>
            <a:r>
              <a:rPr lang="en-US" altLang="zh-CN" sz="4000" b="1" dirty="0">
                <a:solidFill>
                  <a:srgbClr val="0070C0"/>
                </a:solidFill>
              </a:rPr>
              <a:t>So when the Samaritans came to him, they asked him to stay with them, and he stayed there two days. </a:t>
            </a:r>
            <a:endParaRPr lang="zh-CN" altLang="en-US" sz="4000" b="1" dirty="0">
              <a:solidFill>
                <a:srgbClr val="0070C0"/>
              </a:solidFill>
            </a:endParaRPr>
          </a:p>
        </p:txBody>
      </p:sp>
    </p:spTree>
    <p:extLst>
      <p:ext uri="{BB962C8B-B14F-4D97-AF65-F5344CB8AC3E}">
        <p14:creationId xmlns:p14="http://schemas.microsoft.com/office/powerpoint/2010/main" val="1938520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A49BF8-5C0F-37E0-2B06-F4EFE33C16BB}"/>
              </a:ext>
            </a:extLst>
          </p:cNvPr>
          <p:cNvSpPr>
            <a:spLocks noGrp="1"/>
          </p:cNvSpPr>
          <p:nvPr>
            <p:ph idx="1"/>
          </p:nvPr>
        </p:nvSpPr>
        <p:spPr>
          <a:xfrm>
            <a:off x="96983" y="540326"/>
            <a:ext cx="11907982" cy="6206837"/>
          </a:xfrm>
        </p:spPr>
        <p:txBody>
          <a:bodyPr>
            <a:no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altLang="zh-CN" sz="4400" b="1" i="0" u="none" strike="noStrike" kern="1200" cap="none" spc="0" normalizeH="0" baseline="0" noProof="0" dirty="0">
                <a:ln>
                  <a:noFill/>
                </a:ln>
                <a:solidFill>
                  <a:srgbClr val="0070C0"/>
                </a:solidFill>
                <a:effectLst/>
                <a:uLnTx/>
                <a:uFillTx/>
                <a:latin typeface="Calibri" panose="020F0502020204030204"/>
                <a:ea typeface="等线" panose="02010600030101010101" pitchFamily="2" charset="-122"/>
                <a:cs typeface="+mn-cs"/>
              </a:rPr>
              <a:t>4:41	</a:t>
            </a:r>
            <a:r>
              <a:rPr kumimoji="0" lang="zh-CN" altLang="en-US" sz="4400" b="1" i="0" u="none" strike="noStrike" kern="1200" cap="none" spc="0" normalizeH="0" baseline="0" noProof="0" dirty="0">
                <a:ln>
                  <a:noFill/>
                </a:ln>
                <a:solidFill>
                  <a:srgbClr val="0070C0"/>
                </a:solidFill>
                <a:effectLst/>
                <a:uLnTx/>
                <a:uFillTx/>
                <a:latin typeface="Calibri" panose="020F0502020204030204"/>
                <a:ea typeface="等线" panose="02010600030101010101" pitchFamily="2" charset="-122"/>
                <a:cs typeface="+mn-cs"/>
              </a:rPr>
              <a:t>因耶稣的话、信的人就更多了．</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4400" b="1" dirty="0">
                <a:solidFill>
                  <a:srgbClr val="0070C0"/>
                </a:solidFill>
              </a:rPr>
              <a:t>And many more believed because of his word.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zh-CN" altLang="en-US" sz="4400" b="1" i="0" u="none" strike="noStrike" kern="1200" cap="none" spc="0" normalizeH="0" baseline="0" noProof="0" dirty="0">
              <a:ln>
                <a:noFill/>
              </a:ln>
              <a:solidFill>
                <a:srgbClr val="0070C0"/>
              </a:solidFill>
              <a:effectLst/>
              <a:uLnTx/>
              <a:uFillTx/>
              <a:latin typeface="Calibri" panose="020F0502020204030204"/>
              <a:ea typeface="等线" panose="02010600030101010101" pitchFamily="2" charset="-122"/>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altLang="zh-CN" sz="4400" b="1" i="0" u="none" strike="noStrike" kern="1200" cap="none" spc="0" normalizeH="0" baseline="0" noProof="0" dirty="0">
                <a:ln>
                  <a:noFill/>
                </a:ln>
                <a:solidFill>
                  <a:srgbClr val="0070C0"/>
                </a:solidFill>
                <a:effectLst/>
                <a:uLnTx/>
                <a:uFillTx/>
                <a:latin typeface="Calibri" panose="020F0502020204030204"/>
                <a:ea typeface="等线" panose="02010600030101010101" pitchFamily="2" charset="-122"/>
                <a:cs typeface="+mn-cs"/>
              </a:rPr>
              <a:t>4:42	</a:t>
            </a:r>
            <a:r>
              <a:rPr kumimoji="0" lang="zh-CN" altLang="en-US" sz="4400" b="1" i="0" u="none" strike="noStrike" kern="1200" cap="none" spc="0" normalizeH="0" baseline="0" noProof="0" dirty="0">
                <a:ln>
                  <a:noFill/>
                </a:ln>
                <a:solidFill>
                  <a:srgbClr val="0070C0"/>
                </a:solidFill>
                <a:effectLst/>
                <a:uLnTx/>
                <a:uFillTx/>
                <a:latin typeface="Calibri" panose="020F0502020204030204"/>
                <a:ea typeface="等线" panose="02010600030101010101" pitchFamily="2" charset="-122"/>
                <a:cs typeface="+mn-cs"/>
              </a:rPr>
              <a:t>便对妇人说、现在我们信、不是因为你的话、是我们亲自听见了、知道这真是救世主。</a:t>
            </a:r>
            <a:endParaRPr kumimoji="0" lang="en-US" sz="4400" b="1" i="0" u="none" strike="noStrike" kern="1200" cap="none" spc="0" normalizeH="0" baseline="0" noProof="0" dirty="0">
              <a:ln>
                <a:noFill/>
              </a:ln>
              <a:solidFill>
                <a:srgbClr val="0070C0"/>
              </a:solidFill>
              <a:effectLst/>
              <a:uLnTx/>
              <a:uFillTx/>
              <a:latin typeface="Calibri" panose="020F0502020204030204"/>
              <a:ea typeface="+mn-ea"/>
              <a:cs typeface="+mn-cs"/>
            </a:endParaRPr>
          </a:p>
          <a:p>
            <a:r>
              <a:rPr lang="en-US" sz="4400" b="1" dirty="0">
                <a:solidFill>
                  <a:srgbClr val="0070C0"/>
                </a:solidFill>
              </a:rPr>
              <a:t>They said to the woman, “It is no longer because of what you said that we believe, for we have heard for ourselves, and we know that this is indeed the Savior of the world.”</a:t>
            </a:r>
          </a:p>
        </p:txBody>
      </p:sp>
    </p:spTree>
    <p:extLst>
      <p:ext uri="{BB962C8B-B14F-4D97-AF65-F5344CB8AC3E}">
        <p14:creationId xmlns:p14="http://schemas.microsoft.com/office/powerpoint/2010/main" val="504034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CACC68-EDD1-5329-769E-A93C31395A11}"/>
              </a:ext>
            </a:extLst>
          </p:cNvPr>
          <p:cNvSpPr>
            <a:spLocks noGrp="1"/>
          </p:cNvSpPr>
          <p:nvPr>
            <p:ph idx="1"/>
          </p:nvPr>
        </p:nvSpPr>
        <p:spPr>
          <a:xfrm>
            <a:off x="187035" y="256308"/>
            <a:ext cx="11901055" cy="6331527"/>
          </a:xfrm>
        </p:spPr>
        <p:txBody>
          <a:bodyPr>
            <a:noAutofit/>
          </a:bodyPr>
          <a:lstStyle/>
          <a:p>
            <a:r>
              <a:rPr lang="zh-CN" altLang="en-US" sz="4400" b="1" dirty="0">
                <a:solidFill>
                  <a:srgbClr val="0070C0"/>
                </a:solidFill>
              </a:rPr>
              <a:t>约翰福音 </a:t>
            </a:r>
            <a:r>
              <a:rPr lang="en-US" altLang="zh-CN" sz="4400" b="1" dirty="0">
                <a:solidFill>
                  <a:srgbClr val="0070C0"/>
                </a:solidFill>
              </a:rPr>
              <a:t>John 4</a:t>
            </a:r>
            <a:r>
              <a:rPr lang="zh-CN" altLang="en-US" sz="4400" b="1" dirty="0">
                <a:solidFill>
                  <a:srgbClr val="0070C0"/>
                </a:solidFill>
              </a:rPr>
              <a:t>：</a:t>
            </a:r>
            <a:r>
              <a:rPr lang="en-US" altLang="zh-CN" sz="4400" b="1" dirty="0">
                <a:solidFill>
                  <a:srgbClr val="0070C0"/>
                </a:solidFill>
              </a:rPr>
              <a:t>14</a:t>
            </a:r>
          </a:p>
          <a:p>
            <a:endParaRPr lang="en-US" altLang="zh-CN" sz="4400" b="1" dirty="0">
              <a:solidFill>
                <a:srgbClr val="0070C0"/>
              </a:solidFill>
            </a:endParaRPr>
          </a:p>
          <a:p>
            <a:r>
              <a:rPr lang="zh-CN" altLang="en-US" sz="4400" b="1" dirty="0">
                <a:solidFill>
                  <a:srgbClr val="FF0000"/>
                </a:solidFill>
              </a:rPr>
              <a:t>人若喝我所赐的水就永远不渴．我所赐的水、要在他里头成为泉源、直涌到永生。</a:t>
            </a:r>
            <a:endParaRPr lang="en-US" altLang="zh-CN" sz="4400" b="1" dirty="0">
              <a:solidFill>
                <a:srgbClr val="FF0000"/>
              </a:solidFill>
            </a:endParaRPr>
          </a:p>
          <a:p>
            <a:r>
              <a:rPr lang="en-US" sz="4400" b="1" dirty="0">
                <a:solidFill>
                  <a:srgbClr val="FF0000"/>
                </a:solidFill>
              </a:rPr>
              <a:t>but whoever drinks of the water that I will give him will never be thirsty again.</a:t>
            </a:r>
            <a:r>
              <a:rPr lang="zh-CN" altLang="en-US" sz="4400" b="1" dirty="0">
                <a:solidFill>
                  <a:srgbClr val="FF0000"/>
                </a:solidFill>
              </a:rPr>
              <a:t> </a:t>
            </a:r>
            <a:r>
              <a:rPr lang="en-US" sz="4400" b="1" dirty="0">
                <a:solidFill>
                  <a:srgbClr val="FF0000"/>
                </a:solidFill>
              </a:rPr>
              <a:t>The water that I will give him will become in him a spring of water welling up to eternal life.</a:t>
            </a:r>
            <a:endParaRPr lang="zh-CN" altLang="en-US" sz="4400" b="1" dirty="0">
              <a:solidFill>
                <a:srgbClr val="FF0000"/>
              </a:solidFill>
            </a:endParaRPr>
          </a:p>
        </p:txBody>
      </p:sp>
    </p:spTree>
    <p:extLst>
      <p:ext uri="{BB962C8B-B14F-4D97-AF65-F5344CB8AC3E}">
        <p14:creationId xmlns:p14="http://schemas.microsoft.com/office/powerpoint/2010/main" val="1640793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461BB1-77B7-4F51-2E4D-E60EABBCAC28}"/>
              </a:ext>
            </a:extLst>
          </p:cNvPr>
          <p:cNvSpPr>
            <a:spLocks noGrp="1"/>
          </p:cNvSpPr>
          <p:nvPr>
            <p:ph idx="1"/>
          </p:nvPr>
        </p:nvSpPr>
        <p:spPr>
          <a:xfrm>
            <a:off x="838200" y="311727"/>
            <a:ext cx="10515600" cy="5865236"/>
          </a:xfrm>
        </p:spPr>
        <p:txBody>
          <a:bodyPr>
            <a:normAutofit/>
          </a:bodyPr>
          <a:lstStyle/>
          <a:p>
            <a:r>
              <a:rPr kumimoji="0" lang="zh-CN" altLang="en-US" sz="4400" b="1" i="0" u="none" strike="noStrike" kern="1200" cap="none" spc="0" normalizeH="0" baseline="0" noProof="0" dirty="0">
                <a:ln>
                  <a:noFill/>
                </a:ln>
                <a:solidFill>
                  <a:srgbClr val="0070C0"/>
                </a:solidFill>
                <a:effectLst/>
                <a:uLnTx/>
                <a:uFillTx/>
                <a:latin typeface="Calibri" panose="020F0502020204030204"/>
                <a:ea typeface="等线" panose="02010600030101010101" pitchFamily="2" charset="-122"/>
                <a:cs typeface="+mn-cs"/>
              </a:rPr>
              <a:t>约翰福音 </a:t>
            </a:r>
            <a:r>
              <a:rPr kumimoji="0" lang="en-US" altLang="zh-CN" sz="4400" b="1" i="0" u="none" strike="noStrike" kern="1200" cap="none" spc="0" normalizeH="0" baseline="0" noProof="0" dirty="0">
                <a:ln>
                  <a:noFill/>
                </a:ln>
                <a:solidFill>
                  <a:srgbClr val="0070C0"/>
                </a:solidFill>
                <a:effectLst/>
                <a:uLnTx/>
                <a:uFillTx/>
                <a:latin typeface="Calibri" panose="020F0502020204030204"/>
                <a:ea typeface="等线" panose="02010600030101010101" pitchFamily="2" charset="-122"/>
                <a:cs typeface="+mn-cs"/>
              </a:rPr>
              <a:t>John 7</a:t>
            </a:r>
            <a:r>
              <a:rPr kumimoji="0" lang="zh-CN" altLang="en-US" sz="4400" b="1" i="0" u="none" strike="noStrike" kern="1200" cap="none" spc="0" normalizeH="0" baseline="0" noProof="0" dirty="0">
                <a:ln>
                  <a:noFill/>
                </a:ln>
                <a:solidFill>
                  <a:srgbClr val="0070C0"/>
                </a:solidFill>
                <a:effectLst/>
                <a:uLnTx/>
                <a:uFillTx/>
                <a:latin typeface="Calibri" panose="020F0502020204030204"/>
                <a:ea typeface="等线" panose="02010600030101010101" pitchFamily="2" charset="-122"/>
                <a:cs typeface="+mn-cs"/>
              </a:rPr>
              <a:t>：</a:t>
            </a:r>
            <a:r>
              <a:rPr kumimoji="0" lang="en-US" altLang="zh-CN" sz="4400" b="1" i="0" u="none" strike="noStrike" kern="1200" cap="none" spc="0" normalizeH="0" baseline="0" noProof="0" dirty="0">
                <a:ln>
                  <a:noFill/>
                </a:ln>
                <a:solidFill>
                  <a:srgbClr val="0070C0"/>
                </a:solidFill>
                <a:effectLst/>
                <a:uLnTx/>
                <a:uFillTx/>
                <a:latin typeface="Calibri" panose="020F0502020204030204"/>
                <a:ea typeface="等线" panose="02010600030101010101" pitchFamily="2" charset="-122"/>
                <a:cs typeface="+mn-cs"/>
              </a:rPr>
              <a:t>37-38	</a:t>
            </a:r>
            <a:r>
              <a:rPr kumimoji="0" lang="zh-CN" altLang="en-US" sz="4400" b="1" i="0" u="none" strike="noStrike" kern="1200" cap="none" spc="0" normalizeH="0" baseline="0" noProof="0" dirty="0">
                <a:ln>
                  <a:noFill/>
                </a:ln>
                <a:solidFill>
                  <a:srgbClr val="0070C0"/>
                </a:solidFill>
                <a:effectLst/>
                <a:uLnTx/>
                <a:uFillTx/>
                <a:latin typeface="Calibri" panose="020F0502020204030204"/>
                <a:ea typeface="等线" panose="02010600030101010101" pitchFamily="2" charset="-122"/>
                <a:cs typeface="+mn-cs"/>
              </a:rPr>
              <a:t>耶稣站着高声说、</a:t>
            </a:r>
            <a:r>
              <a:rPr kumimoji="0" lang="zh-CN" altLang="en-US" sz="4400" b="1" i="0" u="none" strike="noStrike" kern="1200" cap="none" spc="0" normalizeH="0" baseline="0" noProof="0" dirty="0">
                <a:ln>
                  <a:noFill/>
                </a:ln>
                <a:solidFill>
                  <a:srgbClr val="FF0000"/>
                </a:solidFill>
                <a:effectLst/>
                <a:uLnTx/>
                <a:uFillTx/>
                <a:latin typeface="Calibri" panose="020F0502020204030204"/>
                <a:ea typeface="等线" panose="02010600030101010101" pitchFamily="2" charset="-122"/>
                <a:cs typeface="+mn-cs"/>
              </a:rPr>
              <a:t>人若渴了、可以到我这里来喝。信我的人、就如经上所说、从他腹中要流出活水的江河来。</a:t>
            </a:r>
            <a:endParaRPr kumimoji="0" lang="en-US" sz="4400" b="1" i="0" u="none" strike="noStrike" kern="1200" cap="none" spc="0" normalizeH="0" baseline="0" noProof="0" dirty="0">
              <a:ln>
                <a:noFill/>
              </a:ln>
              <a:solidFill>
                <a:srgbClr val="FF0000"/>
              </a:solidFill>
              <a:effectLst/>
              <a:uLnTx/>
              <a:uFillTx/>
              <a:latin typeface="Calibri" panose="020F0502020204030204"/>
              <a:ea typeface="+mn-ea"/>
              <a:cs typeface="+mn-cs"/>
            </a:endParaRPr>
          </a:p>
          <a:p>
            <a:r>
              <a:rPr lang="en-US" sz="4400" b="1" dirty="0">
                <a:solidFill>
                  <a:srgbClr val="0070C0"/>
                </a:solidFill>
                <a:latin typeface="Calibri" panose="020F0502020204030204"/>
                <a:ea typeface="等线" panose="02010600030101010101" pitchFamily="2" charset="-122"/>
              </a:rPr>
              <a:t>Jesus stood up and cried out, </a:t>
            </a:r>
            <a:r>
              <a:rPr lang="en-US" sz="4400" b="1" dirty="0"/>
              <a:t>“</a:t>
            </a:r>
            <a:r>
              <a:rPr lang="en-US" sz="4400" b="1" dirty="0">
                <a:solidFill>
                  <a:srgbClr val="FF0000"/>
                </a:solidFill>
              </a:rPr>
              <a:t>If anyone thirsts, let him come to me and drink. </a:t>
            </a:r>
            <a:r>
              <a:rPr lang="en-US" sz="4400" b="1" baseline="30000" dirty="0">
                <a:solidFill>
                  <a:srgbClr val="FF0000"/>
                </a:solidFill>
              </a:rPr>
              <a:t>38 </a:t>
            </a:r>
            <a:r>
              <a:rPr lang="en-US" sz="4400" b="1" dirty="0">
                <a:solidFill>
                  <a:srgbClr val="FF0000"/>
                </a:solidFill>
              </a:rPr>
              <a:t>Whoever believes in me, as the Scripture has said, ‘Out of his heart will flow rivers of living water.</a:t>
            </a:r>
            <a:r>
              <a:rPr lang="en-US" sz="4400" b="1" dirty="0"/>
              <a:t>’”</a:t>
            </a:r>
          </a:p>
        </p:txBody>
      </p:sp>
    </p:spTree>
    <p:extLst>
      <p:ext uri="{BB962C8B-B14F-4D97-AF65-F5344CB8AC3E}">
        <p14:creationId xmlns:p14="http://schemas.microsoft.com/office/powerpoint/2010/main" val="2866333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0F1535-9581-17B9-22F6-2B0476065C76}"/>
              </a:ext>
            </a:extLst>
          </p:cNvPr>
          <p:cNvSpPr>
            <a:spLocks noGrp="1"/>
          </p:cNvSpPr>
          <p:nvPr>
            <p:ph idx="1"/>
          </p:nvPr>
        </p:nvSpPr>
        <p:spPr>
          <a:xfrm>
            <a:off x="103908" y="92149"/>
            <a:ext cx="11914909" cy="6627306"/>
          </a:xfrm>
        </p:spPr>
        <p:txBody>
          <a:bodyPr>
            <a:noAutofit/>
          </a:bodyPr>
          <a:lstStyle/>
          <a:p>
            <a:pPr marL="0" marR="0">
              <a:lnSpc>
                <a:spcPct val="115000"/>
              </a:lnSpc>
              <a:spcBef>
                <a:spcPts val="0"/>
              </a:spcBef>
              <a:spcAft>
                <a:spcPts val="0"/>
              </a:spcAft>
            </a:pPr>
            <a:r>
              <a:rPr 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约翰福音</a:t>
            </a:r>
            <a:r>
              <a:rPr lang="en-US" alt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John </a:t>
            </a:r>
            <a:r>
              <a:rPr lang="en-US"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4</a:t>
            </a:r>
            <a:r>
              <a:rPr 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a:t>
            </a:r>
            <a:r>
              <a:rPr lang="en-US"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43-45</a:t>
            </a:r>
            <a:endParaRPr lang="en-US" sz="4400" b="1" dirty="0">
              <a:solidFill>
                <a:srgbClr val="0070C0"/>
              </a:solidFill>
              <a:effectLst/>
              <a:latin typeface="Calibri" panose="020F0502020204030204" pitchFamily="34" charset="0"/>
              <a:ea typeface="SimSun" panose="02010600030101010101" pitchFamily="2" charset="-122"/>
              <a:cs typeface="Times New Roman" panose="02020603050405020304" pitchFamily="18" charset="0"/>
            </a:endParaRPr>
          </a:p>
          <a:p>
            <a:pPr marL="0" marR="0">
              <a:lnSpc>
                <a:spcPct val="115000"/>
              </a:lnSpc>
              <a:spcBef>
                <a:spcPts val="0"/>
              </a:spcBef>
              <a:spcAft>
                <a:spcPts val="0"/>
              </a:spcAft>
            </a:pPr>
            <a:r>
              <a:rPr lang="en-US"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43. </a:t>
            </a:r>
            <a:r>
              <a:rPr 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过了那两天、耶稣离了那地方、往加利利去。</a:t>
            </a:r>
            <a:endParaRPr lang="en-US" sz="4400" b="1" dirty="0">
              <a:solidFill>
                <a:srgbClr val="0070C0"/>
              </a:solidFill>
              <a:effectLst/>
              <a:latin typeface="Calibri" panose="020F0502020204030204" pitchFamily="34" charset="0"/>
              <a:ea typeface="SimSun" panose="02010600030101010101" pitchFamily="2" charset="-122"/>
              <a:cs typeface="Times New Roman" panose="02020603050405020304" pitchFamily="18" charset="0"/>
            </a:endParaRPr>
          </a:p>
          <a:p>
            <a:pPr marL="0" marR="0">
              <a:lnSpc>
                <a:spcPct val="115000"/>
              </a:lnSpc>
              <a:spcBef>
                <a:spcPts val="0"/>
              </a:spcBef>
              <a:spcAft>
                <a:spcPts val="0"/>
              </a:spcAft>
            </a:pPr>
            <a:r>
              <a:rPr lang="en-US" sz="4400" b="1" dirty="0">
                <a:solidFill>
                  <a:srgbClr val="0070C0"/>
                </a:solidFill>
                <a:latin typeface="Times New Roman" panose="02020603050405020304" pitchFamily="18" charset="0"/>
                <a:ea typeface="SimSun" panose="02010600030101010101" pitchFamily="2" charset="-122"/>
                <a:cs typeface="Times New Roman" panose="02020603050405020304" pitchFamily="18" charset="0"/>
              </a:rPr>
              <a:t>After the two days he departed for Galilee.</a:t>
            </a:r>
          </a:p>
          <a:p>
            <a:pPr marL="0" marR="0">
              <a:lnSpc>
                <a:spcPct val="115000"/>
              </a:lnSpc>
              <a:spcBef>
                <a:spcPts val="0"/>
              </a:spcBef>
              <a:spcAft>
                <a:spcPts val="0"/>
              </a:spcAft>
            </a:pPr>
            <a:endParaRPr lang="en-US" sz="4400" b="1" dirty="0">
              <a:solidFill>
                <a:srgbClr val="0070C0"/>
              </a:solidFill>
              <a:latin typeface="Times New Roman" panose="02020603050405020304" pitchFamily="18" charset="0"/>
              <a:ea typeface="SimSun" panose="02010600030101010101" pitchFamily="2" charset="-122"/>
              <a:cs typeface="Times New Roman" panose="02020603050405020304" pitchFamily="18" charset="0"/>
            </a:endParaRPr>
          </a:p>
          <a:p>
            <a:pPr marL="0" marR="0">
              <a:lnSpc>
                <a:spcPct val="115000"/>
              </a:lnSpc>
              <a:spcBef>
                <a:spcPts val="0"/>
              </a:spcBef>
              <a:spcAft>
                <a:spcPts val="0"/>
              </a:spcAft>
            </a:pPr>
            <a:r>
              <a:rPr lang="en-US"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44. </a:t>
            </a:r>
            <a:r>
              <a:rPr 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因为耶稣自己作过见证说、先知在本地是没有人尊敬的。</a:t>
            </a:r>
            <a:endParaRPr lang="en-US" alt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endParaRPr>
          </a:p>
          <a:p>
            <a:pPr marL="0">
              <a:lnSpc>
                <a:spcPct val="115000"/>
              </a:lnSpc>
              <a:spcBef>
                <a:spcPts val="0"/>
              </a:spcBef>
            </a:pPr>
            <a:r>
              <a:rPr lang="en-US" sz="4400" b="1" dirty="0">
                <a:solidFill>
                  <a:srgbClr val="0070C0"/>
                </a:solidFill>
                <a:latin typeface="Times New Roman" panose="02020603050405020304" pitchFamily="18" charset="0"/>
                <a:ea typeface="SimSun" panose="02010600030101010101" pitchFamily="2" charset="-122"/>
                <a:cs typeface="Times New Roman" panose="02020603050405020304" pitchFamily="18" charset="0"/>
              </a:rPr>
              <a:t>For Jesus himself had testified that a prophet has no honor in his own hometown</a:t>
            </a:r>
          </a:p>
        </p:txBody>
      </p:sp>
    </p:spTree>
    <p:extLst>
      <p:ext uri="{BB962C8B-B14F-4D97-AF65-F5344CB8AC3E}">
        <p14:creationId xmlns:p14="http://schemas.microsoft.com/office/powerpoint/2010/main" val="4275053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932FDF-684E-6FC1-D961-59DA7286830B}"/>
              </a:ext>
            </a:extLst>
          </p:cNvPr>
          <p:cNvSpPr>
            <a:spLocks noGrp="1"/>
          </p:cNvSpPr>
          <p:nvPr>
            <p:ph idx="1"/>
          </p:nvPr>
        </p:nvSpPr>
        <p:spPr>
          <a:xfrm>
            <a:off x="191385" y="411126"/>
            <a:ext cx="11858847" cy="6088911"/>
          </a:xfrm>
        </p:spPr>
        <p:txBody>
          <a:bodyPr/>
          <a:lstStyle/>
          <a:p>
            <a:r>
              <a:rPr lang="en-US" sz="40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45. </a:t>
            </a:r>
            <a:r>
              <a:rPr lang="zh-CN" sz="40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到了加利利、加利利人既然看见他在耶路撒冷过节所行的一切事、就接待他．因为他们也是上去过节</a:t>
            </a:r>
            <a:r>
              <a:rPr lang="zh-CN" altLang="en-US" sz="4000" b="1" dirty="0">
                <a:solidFill>
                  <a:srgbClr val="0070C0"/>
                </a:solidFill>
                <a:latin typeface="Times New Roman" panose="02020603050405020304" pitchFamily="18" charset="0"/>
                <a:ea typeface="SimSun" panose="02010600030101010101" pitchFamily="2" charset="-122"/>
                <a:cs typeface="Times New Roman" panose="02020603050405020304" pitchFamily="18" charset="0"/>
              </a:rPr>
              <a:t>。</a:t>
            </a:r>
            <a:endParaRPr lang="en-US" altLang="zh-CN" sz="4000" b="1" dirty="0">
              <a:solidFill>
                <a:srgbClr val="0070C0"/>
              </a:solidFill>
              <a:latin typeface="Times New Roman" panose="02020603050405020304" pitchFamily="18" charset="0"/>
              <a:ea typeface="SimSun" panose="02010600030101010101" pitchFamily="2" charset="-122"/>
              <a:cs typeface="Times New Roman" panose="02020603050405020304" pitchFamily="18" charset="0"/>
            </a:endParaRPr>
          </a:p>
          <a:p>
            <a:r>
              <a:rPr lang="en-US" sz="4000" b="1" dirty="0">
                <a:solidFill>
                  <a:srgbClr val="0070C0"/>
                </a:solidFill>
                <a:latin typeface="Times New Roman" panose="02020603050405020304" pitchFamily="18" charset="0"/>
                <a:ea typeface="SimSun" panose="02010600030101010101" pitchFamily="2" charset="-122"/>
                <a:cs typeface="Times New Roman" panose="02020603050405020304" pitchFamily="18" charset="0"/>
              </a:rPr>
              <a:t>45 So when he came to Galilee, the Galileans welcomed him, having seen all that he had done in Jerusalem at the feast. For they too had gone to the feast.</a:t>
            </a:r>
          </a:p>
          <a:p>
            <a:endParaRPr lang="en-US" dirty="0"/>
          </a:p>
        </p:txBody>
      </p:sp>
    </p:spTree>
    <p:extLst>
      <p:ext uri="{BB962C8B-B14F-4D97-AF65-F5344CB8AC3E}">
        <p14:creationId xmlns:p14="http://schemas.microsoft.com/office/powerpoint/2010/main" val="3046067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FD586B-7842-3A75-9C50-98B83A60A1D1}"/>
              </a:ext>
            </a:extLst>
          </p:cNvPr>
          <p:cNvSpPr>
            <a:spLocks noGrp="1"/>
          </p:cNvSpPr>
          <p:nvPr>
            <p:ph idx="1"/>
          </p:nvPr>
        </p:nvSpPr>
        <p:spPr>
          <a:xfrm>
            <a:off x="387927" y="173182"/>
            <a:ext cx="11464637" cy="6587836"/>
          </a:xfrm>
        </p:spPr>
        <p:txBody>
          <a:bodyPr>
            <a:normAutofit/>
          </a:bodyPr>
          <a:lstStyle/>
          <a:p>
            <a:pPr marL="0" marR="0">
              <a:lnSpc>
                <a:spcPct val="115000"/>
              </a:lnSpc>
              <a:spcBef>
                <a:spcPts val="0"/>
              </a:spcBef>
              <a:spcAft>
                <a:spcPts val="0"/>
              </a:spcAft>
            </a:pPr>
            <a:r>
              <a:rPr 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约翰福音</a:t>
            </a:r>
            <a:r>
              <a:rPr lang="en-US" alt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John </a:t>
            </a:r>
            <a:r>
              <a:rPr lang="en-US"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4:46-47</a:t>
            </a:r>
            <a:endParaRPr lang="en-US" sz="4400" dirty="0">
              <a:solidFill>
                <a:srgbClr val="0070C0"/>
              </a:solidFill>
              <a:effectLst/>
              <a:latin typeface="Calibri" panose="020F0502020204030204" pitchFamily="34" charset="0"/>
              <a:ea typeface="SimSun" panose="02010600030101010101" pitchFamily="2" charset="-122"/>
              <a:cs typeface="Times New Roman" panose="02020603050405020304" pitchFamily="18" charset="0"/>
            </a:endParaRPr>
          </a:p>
          <a:p>
            <a:pPr marL="0" marR="0">
              <a:lnSpc>
                <a:spcPct val="115000"/>
              </a:lnSpc>
              <a:spcBef>
                <a:spcPts val="0"/>
              </a:spcBef>
              <a:spcAft>
                <a:spcPts val="0"/>
              </a:spcAft>
            </a:pPr>
            <a:r>
              <a:rPr lang="en-US"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46. </a:t>
            </a:r>
            <a:r>
              <a:rPr 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耶稣又到了加利利的迦拿、就是他从前变水为酒的地方．有一个大臣、他的儿子在迦百农患病</a:t>
            </a:r>
            <a:endParaRPr lang="en-US" altLang="zh-CN" sz="4400" b="1"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endParaRPr>
          </a:p>
          <a:p>
            <a:pPr marL="0" marR="0">
              <a:lnSpc>
                <a:spcPct val="115000"/>
              </a:lnSpc>
              <a:spcBef>
                <a:spcPts val="0"/>
              </a:spcBef>
              <a:spcAft>
                <a:spcPts val="0"/>
              </a:spcAft>
            </a:pPr>
            <a:r>
              <a:rPr lang="en-US" sz="4400" b="1" dirty="0">
                <a:solidFill>
                  <a:srgbClr val="0070C0"/>
                </a:solidFill>
                <a:latin typeface="Times New Roman" panose="02020603050405020304" pitchFamily="18" charset="0"/>
                <a:ea typeface="SimSun" panose="02010600030101010101" pitchFamily="2" charset="-122"/>
                <a:cs typeface="Times New Roman" panose="02020603050405020304" pitchFamily="18" charset="0"/>
              </a:rPr>
              <a:t>So he came again to Cana in Galilee, where he had made the water wine. And at Capernaum there was an official whose son was ill. </a:t>
            </a:r>
          </a:p>
          <a:p>
            <a:endParaRPr lang="en-US" dirty="0"/>
          </a:p>
        </p:txBody>
      </p:sp>
    </p:spTree>
    <p:extLst>
      <p:ext uri="{BB962C8B-B14F-4D97-AF65-F5344CB8AC3E}">
        <p14:creationId xmlns:p14="http://schemas.microsoft.com/office/powerpoint/2010/main" val="17167191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76</TotalTime>
  <Words>1691</Words>
  <Application>Microsoft Office PowerPoint</Application>
  <PresentationFormat>Widescreen</PresentationFormat>
  <Paragraphs>76</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你信就能看见大事 Believe And You Will See Big Things.  约翰福音 John 4：39-54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你信就能看见大事 约翰福音 4：46-54</dc:title>
  <dc:creator>wang jonathan</dc:creator>
  <cp:lastModifiedBy>wang jonathan</cp:lastModifiedBy>
  <cp:revision>47</cp:revision>
  <dcterms:created xsi:type="dcterms:W3CDTF">2024-01-17T01:20:32Z</dcterms:created>
  <dcterms:modified xsi:type="dcterms:W3CDTF">2024-01-20T17:21:13Z</dcterms:modified>
</cp:coreProperties>
</file>